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7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</p:sldMasterIdLst>
  <p:notesMasterIdLst>
    <p:notesMasterId r:id="rId17"/>
  </p:notesMasterIdLst>
  <p:sldIdLst>
    <p:sldId id="256" r:id="rId5"/>
    <p:sldId id="262" r:id="rId6"/>
    <p:sldId id="257" r:id="rId7"/>
    <p:sldId id="276" r:id="rId8"/>
    <p:sldId id="275" r:id="rId9"/>
    <p:sldId id="264" r:id="rId10"/>
    <p:sldId id="268" r:id="rId11"/>
    <p:sldId id="269" r:id="rId12"/>
    <p:sldId id="270" r:id="rId13"/>
    <p:sldId id="271" r:id="rId14"/>
    <p:sldId id="277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</p14:sldIdLst>
        </p14:section>
        <p14:section name="Design, Impress, Work Together" id="{B9B51309-D148-4332-87C2-07BE32FBCA3B}">
          <p14:sldIdLst>
            <p14:sldId id="262"/>
            <p14:sldId id="257"/>
            <p14:sldId id="276"/>
            <p14:sldId id="275"/>
            <p14:sldId id="264"/>
            <p14:sldId id="268"/>
            <p14:sldId id="269"/>
            <p14:sldId id="270"/>
          </p14:sldIdLst>
        </p14:section>
        <p14:section name="Learn More" id="{2CC34DB2-6590-42C0-AD4B-A04C6060184E}">
          <p14:sldIdLst>
            <p14:sldId id="271"/>
            <p14:sldId id="277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2B4A6"/>
    <a:srgbClr val="734F29"/>
    <a:srgbClr val="D24726"/>
    <a:srgbClr val="DD462F"/>
    <a:srgbClr val="AEB785"/>
    <a:srgbClr val="EFD5A2"/>
    <a:srgbClr val="3B3026"/>
    <a:srgbClr val="ECE1CA"/>
    <a:srgbClr val="795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 snapToGrid="0">
      <p:cViewPr>
        <p:scale>
          <a:sx n="50" d="100"/>
          <a:sy n="50" d="100"/>
        </p:scale>
        <p:origin x="1284" y="3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613B1AB-5416-D3D2-93DA-21FBEC107335}"/>
              </a:ext>
            </a:extLst>
          </p:cNvPr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0163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8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61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0019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50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5335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15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CEFEDD-74D1-65AF-96DF-CA304A7E612D}"/>
              </a:ext>
            </a:extLst>
          </p:cNvPr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30913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EA9A8-0E3C-A206-F7B5-275AE736C5C3}"/>
              </a:ext>
            </a:extLst>
          </p:cNvPr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8679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6C840C-C511-2E1F-161C-13F973F264C0}"/>
              </a:ext>
            </a:extLst>
          </p:cNvPr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7497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5623F2-F303-2925-124B-7859C3EC0F14}"/>
              </a:ext>
            </a:extLst>
          </p:cNvPr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2580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D8EB73-457E-982B-4A62-FE0863BC1481}"/>
              </a:ext>
            </a:extLst>
          </p:cNvPr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2131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F162C5-5CD2-B510-6B95-534204D3CA78}"/>
              </a:ext>
            </a:extLst>
          </p:cNvPr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4828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DD067F-9B78-88CD-2A6E-ECBDF1F0C4D8}"/>
              </a:ext>
            </a:extLst>
          </p:cNvPr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8777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1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0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9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BEEBAAA-29B5-4AF5-BC5F-7E580C29002D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603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015" y="1970408"/>
            <a:ext cx="8807487" cy="2266683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DESIMINASI DAN KONTRAK KIP KULIAH 2025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351415" y="5057868"/>
            <a:ext cx="4020689" cy="654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rgbClr val="D24726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UPT </a:t>
            </a: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Kemahasiswaan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58784" cy="11736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86" y="0"/>
            <a:ext cx="2565070" cy="12023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272" y="-190995"/>
            <a:ext cx="3030010" cy="19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464050" y="631825"/>
            <a:ext cx="7727950" cy="5718175"/>
          </a:xfrm>
        </p:spPr>
        <p:txBody>
          <a:bodyPr>
            <a:no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  </a:t>
            </a:r>
            <a:r>
              <a:rPr lang="id-ID" sz="2400" dirty="0">
                <a:solidFill>
                  <a:schemeClr val="bg1"/>
                </a:solidFill>
                <a:latin typeface="Arial Black" panose="020B0A04020102020204" pitchFamily="34" charset="0"/>
              </a:rPr>
              <a:t>Telah menyelesaikan studi;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  </a:t>
            </a:r>
            <a:r>
              <a:rPr lang="id-ID" sz="2400" dirty="0">
                <a:solidFill>
                  <a:schemeClr val="bg1"/>
                </a:solidFill>
                <a:latin typeface="Arial Black" panose="020B0A04020102020204" pitchFamily="34" charset="0"/>
              </a:rPr>
              <a:t>Cuti </a:t>
            </a:r>
            <a:r>
              <a:rPr lang="fi-FI" sz="2400" dirty="0">
                <a:solidFill>
                  <a:schemeClr val="bg1"/>
                </a:solidFill>
                <a:latin typeface="Arial Black" panose="020B0A04020102020204" pitchFamily="34" charset="0"/>
              </a:rPr>
              <a:t>panjang </a:t>
            </a:r>
            <a:r>
              <a:rPr lang="id-ID" sz="2400" dirty="0">
                <a:solidFill>
                  <a:schemeClr val="bg1"/>
                </a:solidFill>
                <a:latin typeface="Arial Black" panose="020B0A04020102020204" pitchFamily="34" charset="0"/>
              </a:rPr>
              <a:t>karena sakit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  </a:t>
            </a:r>
            <a:r>
              <a:rPr lang="id-ID" sz="2400" dirty="0">
                <a:solidFill>
                  <a:schemeClr val="bg1"/>
                </a:solidFill>
                <a:latin typeface="Arial Black" panose="020B0A04020102020204" pitchFamily="34" charset="0"/>
              </a:rPr>
              <a:t>Skorsing, 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  </a:t>
            </a:r>
            <a:r>
              <a:rPr lang="id-ID" sz="2400" dirty="0">
                <a:solidFill>
                  <a:schemeClr val="bg1"/>
                </a:solidFill>
                <a:latin typeface="Arial Black" panose="020B0A04020102020204" pitchFamily="34" charset="0"/>
              </a:rPr>
              <a:t>Drop Out,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  </a:t>
            </a:r>
            <a:r>
              <a:rPr lang="id-ID" sz="2400" dirty="0">
                <a:solidFill>
                  <a:schemeClr val="bg1"/>
                </a:solidFill>
                <a:latin typeface="Arial Black" panose="020B0A04020102020204" pitchFamily="34" charset="0"/>
              </a:rPr>
              <a:t>Non Aktif,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  </a:t>
            </a:r>
            <a:r>
              <a:rPr lang="id-ID" sz="2400" dirty="0">
                <a:solidFill>
                  <a:schemeClr val="bg1"/>
                </a:solidFill>
                <a:latin typeface="Arial Black" panose="020B0A04020102020204" pitchFamily="34" charset="0"/>
              </a:rPr>
              <a:t>Terbukti memberikan keterangan data 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id-ID" sz="2400" dirty="0">
                <a:solidFill>
                  <a:schemeClr val="bg1"/>
                </a:solidFill>
                <a:latin typeface="Arial Black" panose="020B0A04020102020204" pitchFamily="34" charset="0"/>
              </a:rPr>
              <a:t>diri yang tidak benar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  </a:t>
            </a:r>
            <a:r>
              <a:rPr lang="id-ID" sz="2400" dirty="0">
                <a:solidFill>
                  <a:schemeClr val="bg1"/>
                </a:solidFill>
                <a:latin typeface="Arial Black" panose="020B0A04020102020204" pitchFamily="34" charset="0"/>
              </a:rPr>
              <a:t>Mengundurkan diri </a:t>
            </a:r>
            <a:r>
              <a:rPr lang="id-ID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dan </a:t>
            </a:r>
            <a:r>
              <a:rPr lang="es-E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atau</a:t>
            </a:r>
            <a:r>
              <a:rPr lang="es-E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menikah</a:t>
            </a:r>
            <a:r>
              <a:rPr lang="id-ID" sz="2400" dirty="0">
                <a:solidFill>
                  <a:schemeClr val="bg1"/>
                </a:solidFill>
                <a:latin typeface="Arial Black" panose="020B0A04020102020204" pitchFamily="34" charset="0"/>
              </a:rPr>
              <a:t>;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  </a:t>
            </a:r>
            <a:r>
              <a:rPr lang="id-ID" sz="2400" dirty="0">
                <a:solidFill>
                  <a:schemeClr val="bg1"/>
                </a:solidFill>
                <a:latin typeface="Arial Black" panose="020B0A04020102020204" pitchFamily="34" charset="0"/>
              </a:rPr>
              <a:t>Meninggal dunia;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  </a:t>
            </a:r>
            <a:r>
              <a:rPr lang="id-ID" sz="2400" dirty="0">
                <a:solidFill>
                  <a:schemeClr val="bg1"/>
                </a:solidFill>
                <a:latin typeface="Arial Black" panose="020B0A04020102020204" pitchFamily="34" charset="0"/>
              </a:rPr>
              <a:t>Lulus kurang dari masa studi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id-ID" sz="2400" dirty="0">
                <a:solidFill>
                  <a:schemeClr val="bg1"/>
                </a:solidFill>
                <a:latin typeface="Arial Black" panose="020B0A04020102020204" pitchFamily="34" charset="0"/>
              </a:rPr>
              <a:t>Telah sampai pada batas waktu studi yang ditetapkan, 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11200" y="2476500"/>
            <a:ext cx="4114800" cy="15494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Penghentian</a:t>
            </a: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Bantuan</a:t>
            </a:r>
            <a:endParaRPr lang="en-US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80164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18269-2C31-B0B1-4D5E-E8FAD2502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228" y="1633794"/>
            <a:ext cx="10701543" cy="35904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HARAPAN UNIVERSITAS MUHAMMADIYAH BENGKULU KEPADA SELURUH MAHASISWA PENERIMA KIP KULIAH ADALAH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“TOREHKANLAH PRESTASIMU SELAMA MENJADI MAHASISWA, BAIK PRESTASI AKADEMIK DAN NON AKADEMIK”</a:t>
            </a:r>
            <a:endParaRPr lang="en-ID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5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8187" y="2998800"/>
            <a:ext cx="5633313" cy="860400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latin typeface="Algerian" panose="04020705040A02060702" pitchFamily="82" charset="0"/>
              </a:rPr>
              <a:t>SEKIAN TERIMAKASIH</a:t>
            </a:r>
          </a:p>
        </p:txBody>
      </p:sp>
    </p:spTree>
    <p:extLst>
      <p:ext uri="{BB962C8B-B14F-4D97-AF65-F5344CB8AC3E}">
        <p14:creationId xmlns:p14="http://schemas.microsoft.com/office/powerpoint/2010/main" val="195632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713" y="-90995"/>
            <a:ext cx="8534400" cy="1507067"/>
          </a:xfrm>
        </p:spPr>
        <p:txBody>
          <a:bodyPr/>
          <a:lstStyle/>
          <a:p>
            <a:r>
              <a:rPr lang="en-US" b="1" dirty="0"/>
              <a:t>MAHASISWA KIP KULIAH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740" y="1814137"/>
            <a:ext cx="5874260" cy="3584018"/>
          </a:xfrm>
        </p:spPr>
        <p:txBody>
          <a:bodyPr>
            <a:normAutofit/>
          </a:bodyPr>
          <a:lstStyle/>
          <a:p>
            <a:pPr lvl="0"/>
            <a:r>
              <a:rPr lang="en-US" sz="2800" b="1" dirty="0" err="1">
                <a:solidFill>
                  <a:schemeClr val="bg1"/>
                </a:solidFill>
              </a:rPr>
              <a:t>Mahasiswa</a:t>
            </a:r>
            <a:r>
              <a:rPr lang="en-US" sz="2800" b="1" dirty="0">
                <a:solidFill>
                  <a:schemeClr val="bg1"/>
                </a:solidFill>
              </a:rPr>
              <a:t> yang </a:t>
            </a:r>
            <a:r>
              <a:rPr lang="en-US" sz="2800" b="1" dirty="0" err="1">
                <a:solidFill>
                  <a:schemeClr val="bg1"/>
                </a:solidFill>
              </a:rPr>
              <a:t>berasal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dari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id-ID" sz="2800" b="1" dirty="0">
                <a:solidFill>
                  <a:schemeClr val="bg1"/>
                </a:solidFill>
              </a:rPr>
              <a:t>keluarga tidak mampu secara ekonomi dan keuangan namun berpotensi akademik memadai, sehingga berhak memperoleh Beasiswa</a:t>
            </a:r>
            <a:r>
              <a:rPr lang="en-US" sz="2800" b="1" dirty="0">
                <a:solidFill>
                  <a:schemeClr val="bg1"/>
                </a:solidFill>
              </a:rPr>
              <a:t> KIP </a:t>
            </a:r>
            <a:r>
              <a:rPr lang="en-US" sz="2800" b="1" dirty="0" err="1">
                <a:solidFill>
                  <a:schemeClr val="bg1"/>
                </a:solidFill>
              </a:rPr>
              <a:t>Kuliah</a:t>
            </a:r>
            <a:r>
              <a:rPr lang="id-ID" sz="2800" b="1" dirty="0">
                <a:solidFill>
                  <a:schemeClr val="bg1"/>
                </a:solidFill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37" y="1767840"/>
            <a:ext cx="5271152" cy="29650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05" y="5215999"/>
            <a:ext cx="2127161" cy="1284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Pendaftar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/>
              <a:t>696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5423" y="5217555"/>
            <a:ext cx="1647778" cy="1284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KIP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Kemdikbud</a:t>
            </a:r>
            <a:endParaRPr lang="en-US" dirty="0"/>
          </a:p>
          <a:p>
            <a:pPr algn="ctr"/>
            <a:r>
              <a:rPr lang="en-US" dirty="0"/>
              <a:t>162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34925" y="5254509"/>
            <a:ext cx="2180551" cy="1184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KIP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Usulan</a:t>
            </a:r>
            <a:r>
              <a:rPr lang="en-US" dirty="0"/>
              <a:t> Masyarakat</a:t>
            </a:r>
          </a:p>
          <a:p>
            <a:pPr algn="ctr"/>
            <a:r>
              <a:rPr lang="en-US" dirty="0"/>
              <a:t>73</a:t>
            </a:r>
          </a:p>
        </p:txBody>
      </p:sp>
      <p:sp>
        <p:nvSpPr>
          <p:cNvPr id="12" name="object 10"/>
          <p:cNvSpPr/>
          <p:nvPr/>
        </p:nvSpPr>
        <p:spPr>
          <a:xfrm>
            <a:off x="6409536" y="1516416"/>
            <a:ext cx="5321169" cy="3416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BC1137-0926-143D-451D-D970EB0544E0}"/>
              </a:ext>
            </a:extLst>
          </p:cNvPr>
          <p:cNvSpPr/>
          <p:nvPr/>
        </p:nvSpPr>
        <p:spPr>
          <a:xfrm>
            <a:off x="6573394" y="5219700"/>
            <a:ext cx="2113406" cy="1281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KIP KULIAH PTMA</a:t>
            </a:r>
          </a:p>
          <a:p>
            <a:pPr algn="ctr"/>
            <a:r>
              <a:rPr lang="en-US" dirty="0"/>
              <a:t>10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2162C5-9C79-440E-9845-5C7EFB591981}"/>
              </a:ext>
            </a:extLst>
          </p:cNvPr>
          <p:cNvSpPr/>
          <p:nvPr/>
        </p:nvSpPr>
        <p:spPr>
          <a:xfrm>
            <a:off x="8844718" y="5254509"/>
            <a:ext cx="1326622" cy="1231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KIP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Wamen</a:t>
            </a:r>
            <a:endParaRPr lang="en-US" dirty="0"/>
          </a:p>
          <a:p>
            <a:pPr algn="ctr"/>
            <a:r>
              <a:rPr lang="en-US" dirty="0"/>
              <a:t>80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A302FD-C855-466D-8747-A1DCF554CB98}"/>
              </a:ext>
            </a:extLst>
          </p:cNvPr>
          <p:cNvSpPr/>
          <p:nvPr/>
        </p:nvSpPr>
        <p:spPr>
          <a:xfrm>
            <a:off x="10354067" y="5254509"/>
            <a:ext cx="1326622" cy="1231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Total</a:t>
            </a:r>
          </a:p>
          <a:p>
            <a:pPr algn="ctr"/>
            <a:r>
              <a:rPr lang="en-US" dirty="0"/>
              <a:t>315</a:t>
            </a:r>
          </a:p>
        </p:txBody>
      </p:sp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761" y="-146110"/>
            <a:ext cx="8534400" cy="1507067"/>
          </a:xfrm>
        </p:spPr>
        <p:txBody>
          <a:bodyPr/>
          <a:lstStyle/>
          <a:p>
            <a:r>
              <a:rPr lang="en-US" b="1" dirty="0"/>
              <a:t>HAK YANG DIPEROLEH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1226" y="1936532"/>
            <a:ext cx="7353838" cy="521941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KIP KULIAH</a:t>
            </a:r>
          </a:p>
          <a:p>
            <a:pPr lvl="1"/>
            <a:r>
              <a:rPr lang="id-ID" sz="2400" b="1" dirty="0">
                <a:solidFill>
                  <a:schemeClr val="bg1"/>
                </a:solidFill>
              </a:rPr>
              <a:t>Biaya Pendidikan Rp 2.400.000</a:t>
            </a:r>
            <a:r>
              <a:rPr lang="en-US" sz="2400" b="1" dirty="0">
                <a:solidFill>
                  <a:schemeClr val="bg1"/>
                </a:solidFill>
              </a:rPr>
              <a:t> - </a:t>
            </a:r>
            <a:r>
              <a:rPr lang="en-US" sz="2400" b="1" dirty="0" err="1">
                <a:solidFill>
                  <a:schemeClr val="bg1"/>
                </a:solidFill>
              </a:rPr>
              <a:t>Rp</a:t>
            </a:r>
            <a:r>
              <a:rPr lang="en-US" sz="2400" b="1" dirty="0">
                <a:solidFill>
                  <a:schemeClr val="bg1"/>
                </a:solidFill>
              </a:rPr>
              <a:t>. 4.000.000</a:t>
            </a:r>
            <a:r>
              <a:rPr lang="id-ID" sz="2400" b="1" dirty="0">
                <a:solidFill>
                  <a:schemeClr val="bg1"/>
                </a:solidFill>
              </a:rPr>
              <a:t> per mahasiswa per semester dikelola langsung melalui rekening Perguruan Tinggi;</a:t>
            </a:r>
            <a:endParaRPr lang="en-US" sz="2400" b="1" dirty="0">
              <a:solidFill>
                <a:schemeClr val="bg1"/>
              </a:solidFill>
            </a:endParaRPr>
          </a:p>
          <a:p>
            <a:pPr lvl="1"/>
            <a:r>
              <a:rPr lang="en-US" sz="2400" b="1" dirty="0" err="1">
                <a:solidFill>
                  <a:schemeClr val="bg1"/>
                </a:solidFill>
              </a:rPr>
              <a:t>Bantuan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id-ID" sz="2400" b="1" dirty="0">
                <a:solidFill>
                  <a:schemeClr val="bg1"/>
                </a:solidFill>
              </a:rPr>
              <a:t>Biaya Hidup sebesar</a:t>
            </a:r>
            <a:r>
              <a:rPr lang="en-US" sz="2400" b="1" dirty="0">
                <a:solidFill>
                  <a:schemeClr val="bg1"/>
                </a:solidFill>
              </a:rPr>
              <a:t> Rp. 5.700.000 </a:t>
            </a:r>
            <a:r>
              <a:rPr lang="id-ID" sz="2400" b="1" dirty="0">
                <a:solidFill>
                  <a:schemeClr val="bg1"/>
                </a:solidFill>
              </a:rPr>
              <a:t>per mahasiswa per semester disalurkan langsung ke rekening masing-masing mahasiswa atau sesuai mekanisme yang berlaku.</a:t>
            </a:r>
            <a:endParaRPr lang="en-US" sz="24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tx1"/>
              </a:solidFill>
            </a:endParaRPr>
          </a:p>
          <a:p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718398" y="2756247"/>
            <a:ext cx="3947172" cy="1957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TotaL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Pembiayaan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Mencapai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Rp. 77.600.000,-</a:t>
            </a:r>
          </a:p>
        </p:txBody>
      </p:sp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987" y="-67733"/>
            <a:ext cx="8534400" cy="1507067"/>
          </a:xfrm>
        </p:spPr>
        <p:txBody>
          <a:bodyPr/>
          <a:lstStyle/>
          <a:p>
            <a:r>
              <a:rPr lang="en-US" b="1" dirty="0" err="1"/>
              <a:t>Alokasi</a:t>
            </a:r>
            <a:r>
              <a:rPr lang="en-US" b="1" dirty="0"/>
              <a:t> </a:t>
            </a:r>
            <a:r>
              <a:rPr lang="en-US" b="1" dirty="0" err="1"/>
              <a:t>Biaya</a:t>
            </a:r>
            <a:r>
              <a:rPr lang="en-US" b="1" dirty="0"/>
              <a:t> </a:t>
            </a:r>
            <a:r>
              <a:rPr lang="en-US" b="1" dirty="0" err="1"/>
              <a:t>Hidup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218" y="1439334"/>
            <a:ext cx="9801891" cy="5167944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Transpot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Lokal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 err="1">
                <a:solidFill>
                  <a:schemeClr val="bg1"/>
                </a:solidFill>
              </a:rPr>
              <a:t>Tempat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Tingal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 err="1">
                <a:solidFill>
                  <a:schemeClr val="bg1"/>
                </a:solidFill>
              </a:rPr>
              <a:t>Ransum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 err="1">
                <a:solidFill>
                  <a:schemeClr val="bg1"/>
                </a:solidFill>
              </a:rPr>
              <a:t>Kebutuhan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Perkuliahan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 err="1">
                <a:solidFill>
                  <a:schemeClr val="bg1"/>
                </a:solidFill>
              </a:rPr>
              <a:t>Biaya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Pengembangan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Diri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09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object 254"/>
          <p:cNvSpPr/>
          <p:nvPr/>
        </p:nvSpPr>
        <p:spPr>
          <a:xfrm>
            <a:off x="11844019" y="6645429"/>
            <a:ext cx="342862" cy="156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55" name="object 255"/>
          <p:cNvSpPr/>
          <p:nvPr/>
        </p:nvSpPr>
        <p:spPr>
          <a:xfrm>
            <a:off x="3849" y="6592790"/>
            <a:ext cx="12184303" cy="264452"/>
          </a:xfrm>
          <a:custGeom>
            <a:avLst/>
            <a:gdLst/>
            <a:ahLst/>
            <a:cxnLst/>
            <a:rect l="l" t="t" r="r" b="b"/>
            <a:pathLst>
              <a:path w="20104100" h="436345">
                <a:moveTo>
                  <a:pt x="20104100" y="436345"/>
                </a:moveTo>
                <a:lnTo>
                  <a:pt x="20104100" y="0"/>
                </a:lnTo>
                <a:lnTo>
                  <a:pt x="0" y="0"/>
                </a:lnTo>
                <a:lnTo>
                  <a:pt x="0" y="436345"/>
                </a:lnTo>
                <a:lnTo>
                  <a:pt x="20104100" y="436345"/>
                </a:lnTo>
                <a:close/>
              </a:path>
            </a:pathLst>
          </a:custGeom>
          <a:solidFill>
            <a:srgbClr val="0082CC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56" name="object 256"/>
          <p:cNvSpPr/>
          <p:nvPr/>
        </p:nvSpPr>
        <p:spPr>
          <a:xfrm>
            <a:off x="9983241" y="6532333"/>
            <a:ext cx="2204910" cy="324908"/>
          </a:xfrm>
          <a:custGeom>
            <a:avLst/>
            <a:gdLst/>
            <a:ahLst/>
            <a:cxnLst/>
            <a:rect l="l" t="t" r="r" b="b"/>
            <a:pathLst>
              <a:path w="3638102" h="536099">
                <a:moveTo>
                  <a:pt x="3638102" y="2285"/>
                </a:moveTo>
                <a:lnTo>
                  <a:pt x="240729" y="0"/>
                </a:lnTo>
                <a:lnTo>
                  <a:pt x="0" y="536099"/>
                </a:lnTo>
                <a:lnTo>
                  <a:pt x="3638102" y="536099"/>
                </a:lnTo>
                <a:lnTo>
                  <a:pt x="3638102" y="2285"/>
                </a:lnTo>
                <a:close/>
              </a:path>
            </a:pathLst>
          </a:custGeom>
          <a:solidFill>
            <a:srgbClr val="364456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57" name="object 257"/>
          <p:cNvSpPr/>
          <p:nvPr/>
        </p:nvSpPr>
        <p:spPr>
          <a:xfrm>
            <a:off x="4379" y="1024365"/>
            <a:ext cx="5165518" cy="55520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58" name="object 258"/>
          <p:cNvSpPr/>
          <p:nvPr/>
        </p:nvSpPr>
        <p:spPr>
          <a:xfrm>
            <a:off x="358545" y="1024364"/>
            <a:ext cx="715998" cy="54452"/>
          </a:xfrm>
          <a:custGeom>
            <a:avLst/>
            <a:gdLst/>
            <a:ahLst/>
            <a:cxnLst/>
            <a:rect l="l" t="t" r="r" b="b"/>
            <a:pathLst>
              <a:path w="1181397" h="89845">
                <a:moveTo>
                  <a:pt x="0" y="41905"/>
                </a:moveTo>
                <a:lnTo>
                  <a:pt x="0" y="47939"/>
                </a:lnTo>
                <a:lnTo>
                  <a:pt x="1106" y="57545"/>
                </a:lnTo>
                <a:lnTo>
                  <a:pt x="6523" y="70402"/>
                </a:lnTo>
                <a:lnTo>
                  <a:pt x="15695" y="80637"/>
                </a:lnTo>
                <a:lnTo>
                  <a:pt x="27772" y="87401"/>
                </a:lnTo>
                <a:lnTo>
                  <a:pt x="41906" y="89845"/>
                </a:lnTo>
                <a:lnTo>
                  <a:pt x="1139491" y="89845"/>
                </a:lnTo>
                <a:lnTo>
                  <a:pt x="1178953" y="62072"/>
                </a:lnTo>
                <a:lnTo>
                  <a:pt x="1181397" y="47939"/>
                </a:lnTo>
                <a:lnTo>
                  <a:pt x="1181397" y="41905"/>
                </a:lnTo>
                <a:lnTo>
                  <a:pt x="1153624" y="2443"/>
                </a:lnTo>
                <a:lnTo>
                  <a:pt x="1139491" y="0"/>
                </a:lnTo>
                <a:lnTo>
                  <a:pt x="41906" y="0"/>
                </a:lnTo>
                <a:lnTo>
                  <a:pt x="2443" y="27772"/>
                </a:lnTo>
                <a:lnTo>
                  <a:pt x="0" y="41905"/>
                </a:lnTo>
                <a:close/>
              </a:path>
            </a:pathLst>
          </a:custGeom>
          <a:solidFill>
            <a:srgbClr val="FDAE46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51" name="object 251"/>
          <p:cNvSpPr/>
          <p:nvPr/>
        </p:nvSpPr>
        <p:spPr>
          <a:xfrm>
            <a:off x="10919435" y="-156923"/>
            <a:ext cx="1689529" cy="7912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52" name="object 252"/>
          <p:cNvSpPr/>
          <p:nvPr/>
        </p:nvSpPr>
        <p:spPr>
          <a:xfrm>
            <a:off x="11015246" y="64525"/>
            <a:ext cx="635933" cy="4499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53" name="object 253"/>
          <p:cNvSpPr/>
          <p:nvPr/>
        </p:nvSpPr>
        <p:spPr>
          <a:xfrm>
            <a:off x="11669350" y="126160"/>
            <a:ext cx="369244" cy="4095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50" name="object 250"/>
          <p:cNvSpPr/>
          <p:nvPr/>
        </p:nvSpPr>
        <p:spPr>
          <a:xfrm>
            <a:off x="5341018" y="5304579"/>
            <a:ext cx="146033" cy="1333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49" name="object 249"/>
          <p:cNvSpPr/>
          <p:nvPr/>
        </p:nvSpPr>
        <p:spPr>
          <a:xfrm>
            <a:off x="5341018" y="6047446"/>
            <a:ext cx="146033" cy="1333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93" name="object 193"/>
          <p:cNvSpPr/>
          <p:nvPr/>
        </p:nvSpPr>
        <p:spPr>
          <a:xfrm>
            <a:off x="8787911" y="2015058"/>
            <a:ext cx="63239" cy="354589"/>
          </a:xfrm>
          <a:custGeom>
            <a:avLst/>
            <a:gdLst/>
            <a:ahLst/>
            <a:cxnLst/>
            <a:rect l="l" t="t" r="r" b="b"/>
            <a:pathLst>
              <a:path w="104344" h="585072">
                <a:moveTo>
                  <a:pt x="104344" y="542747"/>
                </a:moveTo>
                <a:lnTo>
                  <a:pt x="63486" y="101997"/>
                </a:lnTo>
                <a:lnTo>
                  <a:pt x="63486" y="120876"/>
                </a:lnTo>
                <a:lnTo>
                  <a:pt x="43476" y="120876"/>
                </a:lnTo>
                <a:lnTo>
                  <a:pt x="1361" y="542747"/>
                </a:lnTo>
                <a:lnTo>
                  <a:pt x="104344" y="542747"/>
                </a:lnTo>
                <a:close/>
              </a:path>
              <a:path w="104344" h="585072">
                <a:moveTo>
                  <a:pt x="1361" y="542747"/>
                </a:moveTo>
                <a:lnTo>
                  <a:pt x="43476" y="120876"/>
                </a:lnTo>
                <a:lnTo>
                  <a:pt x="43476" y="101997"/>
                </a:lnTo>
                <a:lnTo>
                  <a:pt x="63486" y="101997"/>
                </a:lnTo>
                <a:lnTo>
                  <a:pt x="104344" y="542747"/>
                </a:lnTo>
                <a:lnTo>
                  <a:pt x="63486" y="34027"/>
                </a:lnTo>
                <a:lnTo>
                  <a:pt x="63486" y="52863"/>
                </a:lnTo>
                <a:lnTo>
                  <a:pt x="43476" y="52863"/>
                </a:lnTo>
                <a:lnTo>
                  <a:pt x="63486" y="68012"/>
                </a:lnTo>
                <a:lnTo>
                  <a:pt x="63486" y="86880"/>
                </a:lnTo>
                <a:lnTo>
                  <a:pt x="43476" y="86880"/>
                </a:lnTo>
                <a:lnTo>
                  <a:pt x="43476" y="0"/>
                </a:lnTo>
                <a:lnTo>
                  <a:pt x="1361" y="542747"/>
                </a:lnTo>
                <a:close/>
              </a:path>
              <a:path w="104344" h="585072">
                <a:moveTo>
                  <a:pt x="1361" y="600870"/>
                </a:moveTo>
                <a:lnTo>
                  <a:pt x="104344" y="600870"/>
                </a:lnTo>
                <a:lnTo>
                  <a:pt x="104344" y="583113"/>
                </a:lnTo>
                <a:lnTo>
                  <a:pt x="1361" y="583113"/>
                </a:lnTo>
                <a:lnTo>
                  <a:pt x="1361" y="571788"/>
                </a:lnTo>
                <a:lnTo>
                  <a:pt x="104344" y="571788"/>
                </a:lnTo>
                <a:lnTo>
                  <a:pt x="104344" y="554072"/>
                </a:lnTo>
                <a:lnTo>
                  <a:pt x="1361" y="554072"/>
                </a:lnTo>
                <a:lnTo>
                  <a:pt x="1361" y="542747"/>
                </a:lnTo>
                <a:lnTo>
                  <a:pt x="43476" y="0"/>
                </a:lnTo>
                <a:lnTo>
                  <a:pt x="63486" y="0"/>
                </a:lnTo>
                <a:lnTo>
                  <a:pt x="63486" y="18878"/>
                </a:lnTo>
                <a:lnTo>
                  <a:pt x="43476" y="18878"/>
                </a:lnTo>
                <a:lnTo>
                  <a:pt x="43476" y="0"/>
                </a:lnTo>
                <a:lnTo>
                  <a:pt x="43476" y="68012"/>
                </a:lnTo>
                <a:lnTo>
                  <a:pt x="63486" y="68012"/>
                </a:lnTo>
                <a:lnTo>
                  <a:pt x="43476" y="52863"/>
                </a:lnTo>
                <a:lnTo>
                  <a:pt x="43476" y="34027"/>
                </a:lnTo>
                <a:lnTo>
                  <a:pt x="63486" y="34027"/>
                </a:lnTo>
                <a:lnTo>
                  <a:pt x="104344" y="542747"/>
                </a:lnTo>
                <a:lnTo>
                  <a:pt x="104344" y="-42324"/>
                </a:lnTo>
                <a:lnTo>
                  <a:pt x="0" y="-42324"/>
                </a:lnTo>
                <a:lnTo>
                  <a:pt x="0" y="689615"/>
                </a:lnTo>
                <a:lnTo>
                  <a:pt x="104344" y="689615"/>
                </a:lnTo>
                <a:lnTo>
                  <a:pt x="104344" y="612185"/>
                </a:lnTo>
                <a:lnTo>
                  <a:pt x="1361" y="612185"/>
                </a:lnTo>
                <a:lnTo>
                  <a:pt x="1361" y="60087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94" name="object 194"/>
          <p:cNvSpPr/>
          <p:nvPr/>
        </p:nvSpPr>
        <p:spPr>
          <a:xfrm>
            <a:off x="8814261" y="2020778"/>
            <a:ext cx="12127" cy="0"/>
          </a:xfrm>
          <a:custGeom>
            <a:avLst/>
            <a:gdLst/>
            <a:ahLst/>
            <a:cxnLst/>
            <a:rect l="l" t="t" r="r" b="b"/>
            <a:pathLst>
              <a:path w="20009">
                <a:moveTo>
                  <a:pt x="0" y="0"/>
                </a:moveTo>
                <a:lnTo>
                  <a:pt x="20009" y="0"/>
                </a:lnTo>
              </a:path>
            </a:pathLst>
          </a:custGeom>
          <a:ln w="20148">
            <a:solidFill>
              <a:srgbClr val="2626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95" name="object 195"/>
          <p:cNvSpPr/>
          <p:nvPr/>
        </p:nvSpPr>
        <p:spPr>
          <a:xfrm>
            <a:off x="8814261" y="2041388"/>
            <a:ext cx="12127" cy="0"/>
          </a:xfrm>
          <a:custGeom>
            <a:avLst/>
            <a:gdLst/>
            <a:ahLst/>
            <a:cxnLst/>
            <a:rect l="l" t="t" r="r" b="b"/>
            <a:pathLst>
              <a:path w="20009">
                <a:moveTo>
                  <a:pt x="0" y="0"/>
                </a:moveTo>
                <a:lnTo>
                  <a:pt x="20009" y="0"/>
                </a:lnTo>
              </a:path>
            </a:pathLst>
          </a:custGeom>
          <a:ln w="20106">
            <a:solidFill>
              <a:srgbClr val="2626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96" name="object 196"/>
          <p:cNvSpPr/>
          <p:nvPr/>
        </p:nvSpPr>
        <p:spPr>
          <a:xfrm>
            <a:off x="8814261" y="2061995"/>
            <a:ext cx="12127" cy="0"/>
          </a:xfrm>
          <a:custGeom>
            <a:avLst/>
            <a:gdLst/>
            <a:ahLst/>
            <a:cxnLst/>
            <a:rect l="l" t="t" r="r" b="b"/>
            <a:pathLst>
              <a:path w="20009">
                <a:moveTo>
                  <a:pt x="0" y="0"/>
                </a:moveTo>
                <a:lnTo>
                  <a:pt x="20009" y="0"/>
                </a:lnTo>
              </a:path>
            </a:pathLst>
          </a:custGeom>
          <a:ln w="20137">
            <a:solidFill>
              <a:srgbClr val="2626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97" name="object 197"/>
          <p:cNvSpPr/>
          <p:nvPr/>
        </p:nvSpPr>
        <p:spPr>
          <a:xfrm>
            <a:off x="8814261" y="2082595"/>
            <a:ext cx="12127" cy="0"/>
          </a:xfrm>
          <a:custGeom>
            <a:avLst/>
            <a:gdLst/>
            <a:ahLst/>
            <a:cxnLst/>
            <a:rect l="l" t="t" r="r" b="b"/>
            <a:pathLst>
              <a:path w="20009">
                <a:moveTo>
                  <a:pt x="0" y="0"/>
                </a:moveTo>
                <a:lnTo>
                  <a:pt x="20009" y="0"/>
                </a:lnTo>
              </a:path>
            </a:pathLst>
          </a:custGeom>
          <a:ln w="20148">
            <a:solidFill>
              <a:srgbClr val="2626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98" name="object 198"/>
          <p:cNvSpPr/>
          <p:nvPr/>
        </p:nvSpPr>
        <p:spPr>
          <a:xfrm>
            <a:off x="8704863" y="2028264"/>
            <a:ext cx="64953" cy="417053"/>
          </a:xfrm>
          <a:custGeom>
            <a:avLst/>
            <a:gdLst/>
            <a:ahLst/>
            <a:cxnLst/>
            <a:rect l="l" t="t" r="r" b="b"/>
            <a:pathLst>
              <a:path w="107172" h="688138">
                <a:moveTo>
                  <a:pt x="0" y="583312"/>
                </a:moveTo>
                <a:lnTo>
                  <a:pt x="0" y="601562"/>
                </a:lnTo>
                <a:lnTo>
                  <a:pt x="105811" y="601562"/>
                </a:lnTo>
                <a:lnTo>
                  <a:pt x="105811" y="613190"/>
                </a:lnTo>
                <a:lnTo>
                  <a:pt x="0" y="613190"/>
                </a:lnTo>
                <a:lnTo>
                  <a:pt x="0" y="631409"/>
                </a:lnTo>
                <a:lnTo>
                  <a:pt x="105811" y="631409"/>
                </a:lnTo>
                <a:lnTo>
                  <a:pt x="105811" y="643037"/>
                </a:lnTo>
                <a:lnTo>
                  <a:pt x="0" y="643037"/>
                </a:lnTo>
                <a:lnTo>
                  <a:pt x="0" y="661256"/>
                </a:lnTo>
                <a:lnTo>
                  <a:pt x="105811" y="661256"/>
                </a:lnTo>
                <a:lnTo>
                  <a:pt x="105811" y="672884"/>
                </a:lnTo>
                <a:lnTo>
                  <a:pt x="0" y="672884"/>
                </a:lnTo>
                <a:lnTo>
                  <a:pt x="0" y="688138"/>
                </a:lnTo>
                <a:lnTo>
                  <a:pt x="107172" y="688138"/>
                </a:lnTo>
                <a:lnTo>
                  <a:pt x="107172" y="0"/>
                </a:lnTo>
                <a:lnTo>
                  <a:pt x="0" y="0"/>
                </a:lnTo>
                <a:lnTo>
                  <a:pt x="0" y="571683"/>
                </a:lnTo>
                <a:lnTo>
                  <a:pt x="105811" y="571683"/>
                </a:lnTo>
                <a:lnTo>
                  <a:pt x="105811" y="583312"/>
                </a:lnTo>
                <a:lnTo>
                  <a:pt x="0" y="583312"/>
                </a:lnTo>
                <a:close/>
              </a:path>
            </a:pathLst>
          </a:custGeom>
          <a:solidFill>
            <a:srgbClr val="FD4B9E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99" name="object 199"/>
          <p:cNvSpPr/>
          <p:nvPr/>
        </p:nvSpPr>
        <p:spPr>
          <a:xfrm>
            <a:off x="8704863" y="2015696"/>
            <a:ext cx="64953" cy="0"/>
          </a:xfrm>
          <a:custGeom>
            <a:avLst/>
            <a:gdLst/>
            <a:ahLst/>
            <a:cxnLst/>
            <a:rect l="l" t="t" r="r" b="b"/>
            <a:pathLst>
              <a:path w="107172">
                <a:moveTo>
                  <a:pt x="0" y="0"/>
                </a:moveTo>
                <a:lnTo>
                  <a:pt x="107172" y="0"/>
                </a:lnTo>
              </a:path>
            </a:pathLst>
          </a:custGeom>
          <a:ln w="19488">
            <a:solidFill>
              <a:srgbClr val="FD4B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00" name="object 200"/>
          <p:cNvSpPr/>
          <p:nvPr/>
        </p:nvSpPr>
        <p:spPr>
          <a:xfrm>
            <a:off x="8704863" y="1996267"/>
            <a:ext cx="64953" cy="0"/>
          </a:xfrm>
          <a:custGeom>
            <a:avLst/>
            <a:gdLst/>
            <a:ahLst/>
            <a:cxnLst/>
            <a:rect l="l" t="t" r="r" b="b"/>
            <a:pathLst>
              <a:path w="107172">
                <a:moveTo>
                  <a:pt x="0" y="0"/>
                </a:moveTo>
                <a:lnTo>
                  <a:pt x="107172" y="0"/>
                </a:lnTo>
              </a:path>
            </a:pathLst>
          </a:custGeom>
          <a:ln w="23909">
            <a:solidFill>
              <a:srgbClr val="FD4B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01" name="object 201"/>
          <p:cNvSpPr/>
          <p:nvPr/>
        </p:nvSpPr>
        <p:spPr>
          <a:xfrm>
            <a:off x="8548924" y="1989406"/>
            <a:ext cx="63556" cy="445505"/>
          </a:xfrm>
          <a:custGeom>
            <a:avLst/>
            <a:gdLst/>
            <a:ahLst/>
            <a:cxnLst/>
            <a:rect l="l" t="t" r="r" b="b"/>
            <a:pathLst>
              <a:path w="104868" h="735083">
                <a:moveTo>
                  <a:pt x="35095" y="590006"/>
                </a:moveTo>
                <a:lnTo>
                  <a:pt x="35095" y="650538"/>
                </a:lnTo>
                <a:lnTo>
                  <a:pt x="70924" y="650538"/>
                </a:lnTo>
                <a:lnTo>
                  <a:pt x="104868" y="735083"/>
                </a:lnTo>
                <a:lnTo>
                  <a:pt x="104868" y="73376"/>
                </a:lnTo>
                <a:lnTo>
                  <a:pt x="0" y="73376"/>
                </a:lnTo>
                <a:lnTo>
                  <a:pt x="0" y="735083"/>
                </a:lnTo>
                <a:lnTo>
                  <a:pt x="104868" y="735083"/>
                </a:lnTo>
                <a:lnTo>
                  <a:pt x="35095" y="684367"/>
                </a:lnTo>
                <a:lnTo>
                  <a:pt x="35095" y="590006"/>
                </a:lnTo>
                <a:lnTo>
                  <a:pt x="70924" y="590006"/>
                </a:lnTo>
                <a:lnTo>
                  <a:pt x="70924" y="623834"/>
                </a:lnTo>
                <a:lnTo>
                  <a:pt x="35095" y="623834"/>
                </a:lnTo>
                <a:lnTo>
                  <a:pt x="35095" y="590006"/>
                </a:lnTo>
                <a:close/>
              </a:path>
              <a:path w="104868" h="735083">
                <a:moveTo>
                  <a:pt x="0" y="0"/>
                </a:moveTo>
                <a:lnTo>
                  <a:pt x="0" y="40910"/>
                </a:lnTo>
                <a:lnTo>
                  <a:pt x="104868" y="40910"/>
                </a:lnTo>
                <a:lnTo>
                  <a:pt x="104868" y="0"/>
                </a:lnTo>
                <a:lnTo>
                  <a:pt x="0" y="0"/>
                </a:lnTo>
                <a:close/>
              </a:path>
              <a:path w="104868" h="735083">
                <a:moveTo>
                  <a:pt x="70924" y="684367"/>
                </a:moveTo>
                <a:lnTo>
                  <a:pt x="35095" y="684367"/>
                </a:lnTo>
                <a:lnTo>
                  <a:pt x="104868" y="735083"/>
                </a:lnTo>
                <a:lnTo>
                  <a:pt x="70924" y="650538"/>
                </a:lnTo>
                <a:lnTo>
                  <a:pt x="70924" y="684367"/>
                </a:lnTo>
                <a:close/>
              </a:path>
              <a:path w="104868" h="735083">
                <a:moveTo>
                  <a:pt x="35095" y="590006"/>
                </a:moveTo>
                <a:lnTo>
                  <a:pt x="35095" y="684367"/>
                </a:lnTo>
                <a:lnTo>
                  <a:pt x="35095" y="590006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02" name="object 202"/>
          <p:cNvSpPr/>
          <p:nvPr/>
        </p:nvSpPr>
        <p:spPr>
          <a:xfrm>
            <a:off x="8570194" y="2357237"/>
            <a:ext cx="21715" cy="0"/>
          </a:xfrm>
          <a:custGeom>
            <a:avLst/>
            <a:gdLst/>
            <a:ahLst/>
            <a:cxnLst/>
            <a:rect l="l" t="t" r="r" b="b"/>
            <a:pathLst>
              <a:path w="35829">
                <a:moveTo>
                  <a:pt x="0" y="0"/>
                </a:moveTo>
                <a:lnTo>
                  <a:pt x="35829" y="0"/>
                </a:lnTo>
              </a:path>
            </a:pathLst>
          </a:custGeom>
          <a:ln w="35098">
            <a:solidFill>
              <a:srgbClr val="2626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03" name="object 203"/>
          <p:cNvSpPr/>
          <p:nvPr/>
        </p:nvSpPr>
        <p:spPr>
          <a:xfrm>
            <a:off x="8570194" y="2393923"/>
            <a:ext cx="21715" cy="0"/>
          </a:xfrm>
          <a:custGeom>
            <a:avLst/>
            <a:gdLst/>
            <a:ahLst/>
            <a:cxnLst/>
            <a:rect l="l" t="t" r="r" b="b"/>
            <a:pathLst>
              <a:path w="35829">
                <a:moveTo>
                  <a:pt x="0" y="0"/>
                </a:moveTo>
                <a:lnTo>
                  <a:pt x="35829" y="0"/>
                </a:lnTo>
              </a:path>
            </a:pathLst>
          </a:custGeom>
          <a:ln w="35098">
            <a:solidFill>
              <a:srgbClr val="2626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04" name="object 204"/>
          <p:cNvSpPr/>
          <p:nvPr/>
        </p:nvSpPr>
        <p:spPr>
          <a:xfrm>
            <a:off x="8630513" y="1995285"/>
            <a:ext cx="56255" cy="0"/>
          </a:xfrm>
          <a:custGeom>
            <a:avLst/>
            <a:gdLst/>
            <a:ahLst/>
            <a:cxnLst/>
            <a:rect l="l" t="t" r="r" b="b"/>
            <a:pathLst>
              <a:path w="92820">
                <a:moveTo>
                  <a:pt x="0" y="0"/>
                </a:moveTo>
                <a:lnTo>
                  <a:pt x="92820" y="0"/>
                </a:lnTo>
              </a:path>
            </a:pathLst>
          </a:custGeom>
          <a:ln w="20672">
            <a:solidFill>
              <a:srgbClr val="FD8C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05" name="object 205"/>
          <p:cNvSpPr/>
          <p:nvPr/>
        </p:nvSpPr>
        <p:spPr>
          <a:xfrm>
            <a:off x="8630513" y="2012035"/>
            <a:ext cx="56255" cy="0"/>
          </a:xfrm>
          <a:custGeom>
            <a:avLst/>
            <a:gdLst/>
            <a:ahLst/>
            <a:cxnLst/>
            <a:rect l="l" t="t" r="r" b="b"/>
            <a:pathLst>
              <a:path w="92820">
                <a:moveTo>
                  <a:pt x="0" y="0"/>
                </a:moveTo>
                <a:lnTo>
                  <a:pt x="92820" y="0"/>
                </a:lnTo>
              </a:path>
            </a:pathLst>
          </a:custGeom>
          <a:ln w="17026">
            <a:solidFill>
              <a:srgbClr val="FD8C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06" name="object 206"/>
          <p:cNvSpPr/>
          <p:nvPr/>
        </p:nvSpPr>
        <p:spPr>
          <a:xfrm>
            <a:off x="8630513" y="2027680"/>
            <a:ext cx="56255" cy="0"/>
          </a:xfrm>
          <a:custGeom>
            <a:avLst/>
            <a:gdLst/>
            <a:ahLst/>
            <a:cxnLst/>
            <a:rect l="l" t="t" r="r" b="b"/>
            <a:pathLst>
              <a:path w="92820">
                <a:moveTo>
                  <a:pt x="0" y="0"/>
                </a:moveTo>
                <a:lnTo>
                  <a:pt x="92820" y="0"/>
                </a:lnTo>
              </a:path>
            </a:pathLst>
          </a:custGeom>
          <a:ln w="17026">
            <a:solidFill>
              <a:srgbClr val="FD8C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07" name="object 207"/>
          <p:cNvSpPr/>
          <p:nvPr/>
        </p:nvSpPr>
        <p:spPr>
          <a:xfrm>
            <a:off x="8630513" y="2043344"/>
            <a:ext cx="56255" cy="0"/>
          </a:xfrm>
          <a:custGeom>
            <a:avLst/>
            <a:gdLst/>
            <a:ahLst/>
            <a:cxnLst/>
            <a:rect l="l" t="t" r="r" b="b"/>
            <a:pathLst>
              <a:path w="92820">
                <a:moveTo>
                  <a:pt x="0" y="0"/>
                </a:moveTo>
                <a:lnTo>
                  <a:pt x="92820" y="0"/>
                </a:lnTo>
              </a:path>
            </a:pathLst>
          </a:custGeom>
          <a:ln w="17026">
            <a:solidFill>
              <a:srgbClr val="FD8C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08" name="object 208"/>
          <p:cNvSpPr/>
          <p:nvPr/>
        </p:nvSpPr>
        <p:spPr>
          <a:xfrm>
            <a:off x="8630513" y="2054213"/>
            <a:ext cx="56255" cy="329503"/>
          </a:xfrm>
          <a:custGeom>
            <a:avLst/>
            <a:gdLst/>
            <a:ahLst/>
            <a:cxnLst/>
            <a:rect l="l" t="t" r="r" b="b"/>
            <a:pathLst>
              <a:path w="92820" h="543680">
                <a:moveTo>
                  <a:pt x="0" y="0"/>
                </a:moveTo>
                <a:lnTo>
                  <a:pt x="0" y="543680"/>
                </a:lnTo>
                <a:lnTo>
                  <a:pt x="92820" y="543680"/>
                </a:lnTo>
                <a:lnTo>
                  <a:pt x="928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D8CC1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09" name="object 209"/>
          <p:cNvSpPr/>
          <p:nvPr/>
        </p:nvSpPr>
        <p:spPr>
          <a:xfrm>
            <a:off x="8463970" y="1989406"/>
            <a:ext cx="66921" cy="53499"/>
          </a:xfrm>
          <a:custGeom>
            <a:avLst/>
            <a:gdLst/>
            <a:ahLst/>
            <a:cxnLst/>
            <a:rect l="l" t="t" r="r" b="b"/>
            <a:pathLst>
              <a:path w="110420" h="88273">
                <a:moveTo>
                  <a:pt x="0" y="0"/>
                </a:moveTo>
                <a:lnTo>
                  <a:pt x="0" y="88273"/>
                </a:lnTo>
                <a:lnTo>
                  <a:pt x="110420" y="88273"/>
                </a:lnTo>
                <a:lnTo>
                  <a:pt x="110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D4B9E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10" name="object 210"/>
          <p:cNvSpPr/>
          <p:nvPr/>
        </p:nvSpPr>
        <p:spPr>
          <a:xfrm>
            <a:off x="8463970" y="2055842"/>
            <a:ext cx="66921" cy="0"/>
          </a:xfrm>
          <a:custGeom>
            <a:avLst/>
            <a:gdLst/>
            <a:ahLst/>
            <a:cxnLst/>
            <a:rect l="l" t="t" r="r" b="b"/>
            <a:pathLst>
              <a:path w="110420">
                <a:moveTo>
                  <a:pt x="0" y="0"/>
                </a:moveTo>
                <a:lnTo>
                  <a:pt x="110420" y="0"/>
                </a:lnTo>
              </a:path>
            </a:pathLst>
          </a:custGeom>
          <a:ln w="20012">
            <a:solidFill>
              <a:srgbClr val="FD4B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11" name="object 211"/>
          <p:cNvSpPr/>
          <p:nvPr/>
        </p:nvSpPr>
        <p:spPr>
          <a:xfrm>
            <a:off x="8463970" y="2068779"/>
            <a:ext cx="66921" cy="320544"/>
          </a:xfrm>
          <a:custGeom>
            <a:avLst/>
            <a:gdLst/>
            <a:ahLst/>
            <a:cxnLst/>
            <a:rect l="l" t="t" r="r" b="b"/>
            <a:pathLst>
              <a:path w="110420" h="528898">
                <a:moveTo>
                  <a:pt x="0" y="0"/>
                </a:moveTo>
                <a:lnTo>
                  <a:pt x="0" y="528898"/>
                </a:lnTo>
                <a:lnTo>
                  <a:pt x="110420" y="528898"/>
                </a:lnTo>
                <a:lnTo>
                  <a:pt x="110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D4B9E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12" name="object 212"/>
          <p:cNvSpPr/>
          <p:nvPr/>
        </p:nvSpPr>
        <p:spPr>
          <a:xfrm>
            <a:off x="8463970" y="2402256"/>
            <a:ext cx="66921" cy="0"/>
          </a:xfrm>
          <a:custGeom>
            <a:avLst/>
            <a:gdLst/>
            <a:ahLst/>
            <a:cxnLst/>
            <a:rect l="l" t="t" r="r" b="b"/>
            <a:pathLst>
              <a:path w="110420">
                <a:moveTo>
                  <a:pt x="0" y="0"/>
                </a:moveTo>
                <a:lnTo>
                  <a:pt x="110420" y="0"/>
                </a:lnTo>
              </a:path>
            </a:pathLst>
          </a:custGeom>
          <a:ln w="20022">
            <a:solidFill>
              <a:srgbClr val="FD4B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13" name="object 213"/>
          <p:cNvSpPr/>
          <p:nvPr/>
        </p:nvSpPr>
        <p:spPr>
          <a:xfrm>
            <a:off x="8463970" y="2415191"/>
            <a:ext cx="66921" cy="43397"/>
          </a:xfrm>
          <a:custGeom>
            <a:avLst/>
            <a:gdLst/>
            <a:ahLst/>
            <a:cxnLst/>
            <a:rect l="l" t="t" r="r" b="b"/>
            <a:pathLst>
              <a:path w="110420" h="71605">
                <a:moveTo>
                  <a:pt x="0" y="0"/>
                </a:moveTo>
                <a:lnTo>
                  <a:pt x="0" y="71605"/>
                </a:lnTo>
                <a:lnTo>
                  <a:pt x="110420" y="71605"/>
                </a:lnTo>
                <a:lnTo>
                  <a:pt x="110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D4B9E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14" name="object 214"/>
          <p:cNvSpPr/>
          <p:nvPr/>
        </p:nvSpPr>
        <p:spPr>
          <a:xfrm>
            <a:off x="8869246" y="1989406"/>
            <a:ext cx="70413" cy="56344"/>
          </a:xfrm>
          <a:custGeom>
            <a:avLst/>
            <a:gdLst/>
            <a:ahLst/>
            <a:cxnLst/>
            <a:rect l="l" t="t" r="r" b="b"/>
            <a:pathLst>
              <a:path w="116182" h="92967">
                <a:moveTo>
                  <a:pt x="0" y="0"/>
                </a:moveTo>
                <a:lnTo>
                  <a:pt x="0" y="92967"/>
                </a:lnTo>
                <a:lnTo>
                  <a:pt x="116182" y="92967"/>
                </a:lnTo>
                <a:lnTo>
                  <a:pt x="116182" y="0"/>
                </a:lnTo>
                <a:lnTo>
                  <a:pt x="0" y="0"/>
                </a:lnTo>
                <a:close/>
              </a:path>
            </a:pathLst>
          </a:custGeom>
          <a:solidFill>
            <a:srgbClr val="FD4B9E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15" name="object 215"/>
          <p:cNvSpPr/>
          <p:nvPr/>
        </p:nvSpPr>
        <p:spPr>
          <a:xfrm>
            <a:off x="8869246" y="2059376"/>
            <a:ext cx="70413" cy="0"/>
          </a:xfrm>
          <a:custGeom>
            <a:avLst/>
            <a:gdLst/>
            <a:ahLst/>
            <a:cxnLst/>
            <a:rect l="l" t="t" r="r" b="b"/>
            <a:pathLst>
              <a:path w="116182">
                <a:moveTo>
                  <a:pt x="0" y="0"/>
                </a:moveTo>
                <a:lnTo>
                  <a:pt x="116182" y="0"/>
                </a:lnTo>
              </a:path>
            </a:pathLst>
          </a:custGeom>
          <a:ln w="21007">
            <a:solidFill>
              <a:srgbClr val="FD4B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16" name="object 216"/>
          <p:cNvSpPr/>
          <p:nvPr/>
        </p:nvSpPr>
        <p:spPr>
          <a:xfrm>
            <a:off x="8869246" y="2072995"/>
            <a:ext cx="70413" cy="337585"/>
          </a:xfrm>
          <a:custGeom>
            <a:avLst/>
            <a:gdLst/>
            <a:ahLst/>
            <a:cxnLst/>
            <a:rect l="l" t="t" r="r" b="b"/>
            <a:pathLst>
              <a:path w="116182" h="557016">
                <a:moveTo>
                  <a:pt x="0" y="0"/>
                </a:moveTo>
                <a:lnTo>
                  <a:pt x="0" y="557016"/>
                </a:lnTo>
                <a:lnTo>
                  <a:pt x="116182" y="557016"/>
                </a:lnTo>
                <a:lnTo>
                  <a:pt x="116182" y="0"/>
                </a:lnTo>
                <a:lnTo>
                  <a:pt x="0" y="0"/>
                </a:lnTo>
                <a:close/>
              </a:path>
            </a:pathLst>
          </a:custGeom>
          <a:solidFill>
            <a:srgbClr val="FD4B9E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17" name="object 217"/>
          <p:cNvSpPr/>
          <p:nvPr/>
        </p:nvSpPr>
        <p:spPr>
          <a:xfrm>
            <a:off x="8869246" y="2424203"/>
            <a:ext cx="70413" cy="0"/>
          </a:xfrm>
          <a:custGeom>
            <a:avLst/>
            <a:gdLst/>
            <a:ahLst/>
            <a:cxnLst/>
            <a:rect l="l" t="t" r="r" b="b"/>
            <a:pathLst>
              <a:path w="116182">
                <a:moveTo>
                  <a:pt x="0" y="0"/>
                </a:moveTo>
                <a:lnTo>
                  <a:pt x="116182" y="0"/>
                </a:lnTo>
              </a:path>
            </a:pathLst>
          </a:custGeom>
          <a:ln w="21017">
            <a:solidFill>
              <a:srgbClr val="FD4B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18" name="object 218"/>
          <p:cNvSpPr/>
          <p:nvPr/>
        </p:nvSpPr>
        <p:spPr>
          <a:xfrm>
            <a:off x="8869246" y="2437826"/>
            <a:ext cx="70413" cy="45708"/>
          </a:xfrm>
          <a:custGeom>
            <a:avLst/>
            <a:gdLst/>
            <a:ahLst/>
            <a:cxnLst/>
            <a:rect l="l" t="t" r="r" b="b"/>
            <a:pathLst>
              <a:path w="116182" h="75419">
                <a:moveTo>
                  <a:pt x="0" y="0"/>
                </a:moveTo>
                <a:lnTo>
                  <a:pt x="0" y="75419"/>
                </a:lnTo>
                <a:lnTo>
                  <a:pt x="116182" y="75419"/>
                </a:lnTo>
                <a:lnTo>
                  <a:pt x="116182" y="0"/>
                </a:lnTo>
                <a:lnTo>
                  <a:pt x="0" y="0"/>
                </a:lnTo>
                <a:close/>
              </a:path>
            </a:pathLst>
          </a:custGeom>
          <a:solidFill>
            <a:srgbClr val="FD4B9E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19" name="object 219"/>
          <p:cNvSpPr/>
          <p:nvPr/>
        </p:nvSpPr>
        <p:spPr>
          <a:xfrm>
            <a:off x="8957755" y="1989406"/>
            <a:ext cx="56572" cy="396780"/>
          </a:xfrm>
          <a:custGeom>
            <a:avLst/>
            <a:gdLst/>
            <a:ahLst/>
            <a:cxnLst/>
            <a:rect l="l" t="t" r="r" b="b"/>
            <a:pathLst>
              <a:path w="93344" h="654687">
                <a:moveTo>
                  <a:pt x="63277" y="486856"/>
                </a:moveTo>
                <a:lnTo>
                  <a:pt x="63277" y="518631"/>
                </a:lnTo>
                <a:lnTo>
                  <a:pt x="30067" y="518631"/>
                </a:lnTo>
                <a:lnTo>
                  <a:pt x="30067" y="437492"/>
                </a:lnTo>
                <a:lnTo>
                  <a:pt x="30067" y="564517"/>
                </a:lnTo>
                <a:lnTo>
                  <a:pt x="63277" y="564517"/>
                </a:lnTo>
                <a:lnTo>
                  <a:pt x="30067" y="550364"/>
                </a:lnTo>
                <a:lnTo>
                  <a:pt x="30067" y="532753"/>
                </a:lnTo>
                <a:lnTo>
                  <a:pt x="63277" y="532753"/>
                </a:lnTo>
                <a:lnTo>
                  <a:pt x="93344" y="654687"/>
                </a:lnTo>
                <a:lnTo>
                  <a:pt x="63277" y="469256"/>
                </a:lnTo>
                <a:lnTo>
                  <a:pt x="63277" y="486856"/>
                </a:lnTo>
                <a:close/>
              </a:path>
              <a:path w="93344" h="654687">
                <a:moveTo>
                  <a:pt x="30067" y="486856"/>
                </a:moveTo>
                <a:lnTo>
                  <a:pt x="30067" y="469256"/>
                </a:lnTo>
                <a:lnTo>
                  <a:pt x="63277" y="469256"/>
                </a:lnTo>
                <a:lnTo>
                  <a:pt x="93344" y="654687"/>
                </a:lnTo>
                <a:lnTo>
                  <a:pt x="93344" y="0"/>
                </a:lnTo>
                <a:lnTo>
                  <a:pt x="0" y="0"/>
                </a:lnTo>
                <a:lnTo>
                  <a:pt x="30067" y="437492"/>
                </a:lnTo>
                <a:lnTo>
                  <a:pt x="63277" y="437492"/>
                </a:lnTo>
                <a:lnTo>
                  <a:pt x="63277" y="455102"/>
                </a:lnTo>
                <a:lnTo>
                  <a:pt x="30067" y="455102"/>
                </a:lnTo>
                <a:lnTo>
                  <a:pt x="30067" y="437492"/>
                </a:lnTo>
                <a:lnTo>
                  <a:pt x="30067" y="500989"/>
                </a:lnTo>
                <a:lnTo>
                  <a:pt x="63277" y="500989"/>
                </a:lnTo>
                <a:lnTo>
                  <a:pt x="63277" y="486856"/>
                </a:lnTo>
                <a:lnTo>
                  <a:pt x="30067" y="486856"/>
                </a:lnTo>
                <a:close/>
              </a:path>
              <a:path w="93344" h="654687">
                <a:moveTo>
                  <a:pt x="0" y="0"/>
                </a:moveTo>
                <a:lnTo>
                  <a:pt x="0" y="654687"/>
                </a:lnTo>
                <a:lnTo>
                  <a:pt x="93344" y="654687"/>
                </a:lnTo>
                <a:lnTo>
                  <a:pt x="63277" y="596250"/>
                </a:lnTo>
                <a:lnTo>
                  <a:pt x="63277" y="613892"/>
                </a:lnTo>
                <a:lnTo>
                  <a:pt x="30067" y="613892"/>
                </a:lnTo>
                <a:lnTo>
                  <a:pt x="0" y="0"/>
                </a:lnTo>
                <a:close/>
              </a:path>
              <a:path w="93344" h="654687">
                <a:moveTo>
                  <a:pt x="0" y="0"/>
                </a:moveTo>
                <a:lnTo>
                  <a:pt x="30067" y="613892"/>
                </a:lnTo>
                <a:lnTo>
                  <a:pt x="30067" y="596250"/>
                </a:lnTo>
                <a:lnTo>
                  <a:pt x="63277" y="596250"/>
                </a:lnTo>
                <a:lnTo>
                  <a:pt x="93344" y="654687"/>
                </a:lnTo>
                <a:lnTo>
                  <a:pt x="63277" y="532753"/>
                </a:lnTo>
                <a:lnTo>
                  <a:pt x="63277" y="550364"/>
                </a:lnTo>
                <a:lnTo>
                  <a:pt x="30067" y="550364"/>
                </a:lnTo>
                <a:lnTo>
                  <a:pt x="63277" y="564517"/>
                </a:lnTo>
                <a:lnTo>
                  <a:pt x="63277" y="582128"/>
                </a:lnTo>
                <a:lnTo>
                  <a:pt x="30067" y="582128"/>
                </a:lnTo>
                <a:lnTo>
                  <a:pt x="30067" y="437492"/>
                </a:lnTo>
                <a:lnTo>
                  <a:pt x="0" y="0"/>
                </a:lnTo>
                <a:close/>
              </a:path>
            </a:pathLst>
          </a:custGeom>
          <a:solidFill>
            <a:srgbClr val="FD8CC1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20" name="object 220"/>
          <p:cNvSpPr/>
          <p:nvPr/>
        </p:nvSpPr>
        <p:spPr>
          <a:xfrm>
            <a:off x="8957755" y="1989406"/>
            <a:ext cx="56572" cy="396780"/>
          </a:xfrm>
          <a:custGeom>
            <a:avLst/>
            <a:gdLst/>
            <a:ahLst/>
            <a:cxnLst/>
            <a:rect l="l" t="t" r="r" b="b"/>
            <a:pathLst>
              <a:path w="93344" h="654687">
                <a:moveTo>
                  <a:pt x="0" y="654687"/>
                </a:moveTo>
                <a:lnTo>
                  <a:pt x="93344" y="654687"/>
                </a:lnTo>
                <a:lnTo>
                  <a:pt x="93344" y="0"/>
                </a:lnTo>
                <a:lnTo>
                  <a:pt x="0" y="0"/>
                </a:lnTo>
                <a:lnTo>
                  <a:pt x="0" y="654687"/>
                </a:lnTo>
                <a:close/>
              </a:path>
            </a:pathLst>
          </a:custGeom>
          <a:solidFill>
            <a:srgbClr val="FD8CC1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21" name="object 221"/>
          <p:cNvSpPr/>
          <p:nvPr/>
        </p:nvSpPr>
        <p:spPr>
          <a:xfrm>
            <a:off x="8172220" y="1989407"/>
            <a:ext cx="64762" cy="408907"/>
          </a:xfrm>
          <a:custGeom>
            <a:avLst/>
            <a:gdLst/>
            <a:ahLst/>
            <a:cxnLst/>
            <a:rect l="l" t="t" r="r" b="b"/>
            <a:pathLst>
              <a:path w="106858" h="674697">
                <a:moveTo>
                  <a:pt x="0" y="451677"/>
                </a:moveTo>
                <a:lnTo>
                  <a:pt x="0" y="469256"/>
                </a:lnTo>
                <a:lnTo>
                  <a:pt x="105496" y="469256"/>
                </a:lnTo>
                <a:lnTo>
                  <a:pt x="105496" y="480790"/>
                </a:lnTo>
                <a:lnTo>
                  <a:pt x="0" y="480790"/>
                </a:lnTo>
                <a:lnTo>
                  <a:pt x="0" y="498370"/>
                </a:lnTo>
                <a:lnTo>
                  <a:pt x="105496" y="498370"/>
                </a:lnTo>
                <a:lnTo>
                  <a:pt x="105496" y="509925"/>
                </a:lnTo>
                <a:lnTo>
                  <a:pt x="0" y="509925"/>
                </a:lnTo>
                <a:lnTo>
                  <a:pt x="0" y="527515"/>
                </a:lnTo>
                <a:lnTo>
                  <a:pt x="105496" y="527515"/>
                </a:lnTo>
                <a:lnTo>
                  <a:pt x="105496" y="539039"/>
                </a:lnTo>
                <a:lnTo>
                  <a:pt x="0" y="539039"/>
                </a:lnTo>
                <a:lnTo>
                  <a:pt x="0" y="556628"/>
                </a:lnTo>
                <a:lnTo>
                  <a:pt x="105496" y="556628"/>
                </a:lnTo>
                <a:lnTo>
                  <a:pt x="105496" y="568152"/>
                </a:lnTo>
                <a:lnTo>
                  <a:pt x="0" y="568152"/>
                </a:lnTo>
                <a:lnTo>
                  <a:pt x="0" y="585774"/>
                </a:lnTo>
                <a:lnTo>
                  <a:pt x="105496" y="585774"/>
                </a:lnTo>
                <a:lnTo>
                  <a:pt x="105496" y="597298"/>
                </a:lnTo>
                <a:lnTo>
                  <a:pt x="0" y="597298"/>
                </a:lnTo>
                <a:lnTo>
                  <a:pt x="0" y="614887"/>
                </a:lnTo>
                <a:lnTo>
                  <a:pt x="105496" y="614887"/>
                </a:lnTo>
                <a:lnTo>
                  <a:pt x="105496" y="626411"/>
                </a:lnTo>
                <a:lnTo>
                  <a:pt x="0" y="626411"/>
                </a:lnTo>
                <a:lnTo>
                  <a:pt x="0" y="643991"/>
                </a:lnTo>
                <a:lnTo>
                  <a:pt x="105496" y="643991"/>
                </a:lnTo>
                <a:lnTo>
                  <a:pt x="105496" y="655557"/>
                </a:lnTo>
                <a:lnTo>
                  <a:pt x="0" y="655557"/>
                </a:lnTo>
                <a:lnTo>
                  <a:pt x="0" y="674697"/>
                </a:lnTo>
                <a:lnTo>
                  <a:pt x="106858" y="674697"/>
                </a:lnTo>
                <a:lnTo>
                  <a:pt x="106858" y="0"/>
                </a:lnTo>
                <a:lnTo>
                  <a:pt x="0" y="0"/>
                </a:lnTo>
                <a:lnTo>
                  <a:pt x="0" y="440153"/>
                </a:lnTo>
                <a:lnTo>
                  <a:pt x="105496" y="440153"/>
                </a:lnTo>
                <a:lnTo>
                  <a:pt x="105496" y="451677"/>
                </a:lnTo>
                <a:lnTo>
                  <a:pt x="0" y="451677"/>
                </a:lnTo>
                <a:close/>
              </a:path>
            </a:pathLst>
          </a:custGeom>
          <a:solidFill>
            <a:srgbClr val="FD4B9E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22" name="object 222"/>
          <p:cNvSpPr/>
          <p:nvPr/>
        </p:nvSpPr>
        <p:spPr>
          <a:xfrm>
            <a:off x="8255079" y="1989406"/>
            <a:ext cx="63683" cy="402221"/>
          </a:xfrm>
          <a:custGeom>
            <a:avLst/>
            <a:gdLst/>
            <a:ahLst/>
            <a:cxnLst/>
            <a:rect l="l" t="t" r="r" b="b"/>
            <a:pathLst>
              <a:path w="105077" h="663665">
                <a:moveTo>
                  <a:pt x="0" y="140351"/>
                </a:moveTo>
                <a:lnTo>
                  <a:pt x="0" y="663665"/>
                </a:lnTo>
                <a:lnTo>
                  <a:pt x="105077" y="663665"/>
                </a:lnTo>
                <a:lnTo>
                  <a:pt x="61496" y="572993"/>
                </a:lnTo>
                <a:lnTo>
                  <a:pt x="61496" y="590079"/>
                </a:lnTo>
                <a:lnTo>
                  <a:pt x="41381" y="590079"/>
                </a:lnTo>
                <a:lnTo>
                  <a:pt x="0" y="140351"/>
                </a:lnTo>
                <a:close/>
              </a:path>
              <a:path w="105077" h="663665">
                <a:moveTo>
                  <a:pt x="0" y="140351"/>
                </a:moveTo>
                <a:lnTo>
                  <a:pt x="41381" y="590079"/>
                </a:lnTo>
                <a:lnTo>
                  <a:pt x="41381" y="572993"/>
                </a:lnTo>
                <a:lnTo>
                  <a:pt x="61496" y="572993"/>
                </a:lnTo>
                <a:lnTo>
                  <a:pt x="105077" y="663665"/>
                </a:lnTo>
                <a:lnTo>
                  <a:pt x="61496" y="511329"/>
                </a:lnTo>
                <a:lnTo>
                  <a:pt x="61496" y="528447"/>
                </a:lnTo>
                <a:lnTo>
                  <a:pt x="41381" y="528447"/>
                </a:lnTo>
                <a:lnTo>
                  <a:pt x="61496" y="542150"/>
                </a:lnTo>
                <a:lnTo>
                  <a:pt x="61496" y="559258"/>
                </a:lnTo>
                <a:lnTo>
                  <a:pt x="41381" y="559258"/>
                </a:lnTo>
                <a:lnTo>
                  <a:pt x="41381" y="511329"/>
                </a:lnTo>
                <a:lnTo>
                  <a:pt x="103715" y="140351"/>
                </a:lnTo>
                <a:lnTo>
                  <a:pt x="0" y="140351"/>
                </a:lnTo>
                <a:close/>
              </a:path>
              <a:path w="105077" h="663665">
                <a:moveTo>
                  <a:pt x="41381" y="542150"/>
                </a:moveTo>
                <a:lnTo>
                  <a:pt x="61496" y="542150"/>
                </a:lnTo>
                <a:lnTo>
                  <a:pt x="41381" y="528447"/>
                </a:lnTo>
                <a:lnTo>
                  <a:pt x="41381" y="511329"/>
                </a:lnTo>
                <a:lnTo>
                  <a:pt x="41381" y="559258"/>
                </a:lnTo>
                <a:lnTo>
                  <a:pt x="41381" y="542150"/>
                </a:lnTo>
                <a:close/>
              </a:path>
              <a:path w="105077" h="663665">
                <a:moveTo>
                  <a:pt x="0" y="87655"/>
                </a:moveTo>
                <a:lnTo>
                  <a:pt x="0" y="103726"/>
                </a:lnTo>
                <a:lnTo>
                  <a:pt x="103715" y="103726"/>
                </a:lnTo>
                <a:lnTo>
                  <a:pt x="103715" y="113993"/>
                </a:lnTo>
                <a:lnTo>
                  <a:pt x="0" y="113993"/>
                </a:lnTo>
                <a:lnTo>
                  <a:pt x="0" y="130095"/>
                </a:lnTo>
                <a:lnTo>
                  <a:pt x="103715" y="130095"/>
                </a:lnTo>
                <a:lnTo>
                  <a:pt x="103715" y="140351"/>
                </a:lnTo>
                <a:lnTo>
                  <a:pt x="41381" y="511329"/>
                </a:lnTo>
                <a:lnTo>
                  <a:pt x="61496" y="511329"/>
                </a:lnTo>
                <a:lnTo>
                  <a:pt x="105077" y="663665"/>
                </a:lnTo>
                <a:lnTo>
                  <a:pt x="105077" y="0"/>
                </a:lnTo>
                <a:lnTo>
                  <a:pt x="0" y="0"/>
                </a:lnTo>
                <a:lnTo>
                  <a:pt x="0" y="51040"/>
                </a:lnTo>
                <a:lnTo>
                  <a:pt x="103715" y="51040"/>
                </a:lnTo>
                <a:lnTo>
                  <a:pt x="103715" y="61297"/>
                </a:lnTo>
                <a:lnTo>
                  <a:pt x="0" y="61297"/>
                </a:lnTo>
                <a:lnTo>
                  <a:pt x="0" y="77399"/>
                </a:lnTo>
                <a:lnTo>
                  <a:pt x="103715" y="77399"/>
                </a:lnTo>
                <a:lnTo>
                  <a:pt x="103715" y="87655"/>
                </a:lnTo>
                <a:lnTo>
                  <a:pt x="0" y="87655"/>
                </a:lnTo>
                <a:close/>
              </a:path>
            </a:pathLst>
          </a:custGeom>
          <a:solidFill>
            <a:srgbClr val="FDB6D8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23" name="object 223"/>
          <p:cNvSpPr/>
          <p:nvPr/>
        </p:nvSpPr>
        <p:spPr>
          <a:xfrm>
            <a:off x="8280158" y="2304490"/>
            <a:ext cx="12190" cy="0"/>
          </a:xfrm>
          <a:custGeom>
            <a:avLst/>
            <a:gdLst/>
            <a:ahLst/>
            <a:cxnLst/>
            <a:rect l="l" t="t" r="r" b="b"/>
            <a:pathLst>
              <a:path w="20114">
                <a:moveTo>
                  <a:pt x="0" y="0"/>
                </a:moveTo>
                <a:lnTo>
                  <a:pt x="20114" y="0"/>
                </a:lnTo>
              </a:path>
            </a:pathLst>
          </a:custGeom>
          <a:ln w="18388">
            <a:solidFill>
              <a:srgbClr val="FDB6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24" name="object 224"/>
          <p:cNvSpPr/>
          <p:nvPr/>
        </p:nvSpPr>
        <p:spPr>
          <a:xfrm>
            <a:off x="8280158" y="2323167"/>
            <a:ext cx="12190" cy="0"/>
          </a:xfrm>
          <a:custGeom>
            <a:avLst/>
            <a:gdLst/>
            <a:ahLst/>
            <a:cxnLst/>
            <a:rect l="l" t="t" r="r" b="b"/>
            <a:pathLst>
              <a:path w="20114">
                <a:moveTo>
                  <a:pt x="0" y="0"/>
                </a:moveTo>
                <a:lnTo>
                  <a:pt x="20114" y="0"/>
                </a:lnTo>
              </a:path>
            </a:pathLst>
          </a:custGeom>
          <a:ln w="18377">
            <a:solidFill>
              <a:srgbClr val="FDB6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25" name="object 225"/>
          <p:cNvSpPr/>
          <p:nvPr/>
        </p:nvSpPr>
        <p:spPr>
          <a:xfrm>
            <a:off x="8280158" y="2341853"/>
            <a:ext cx="12190" cy="0"/>
          </a:xfrm>
          <a:custGeom>
            <a:avLst/>
            <a:gdLst/>
            <a:ahLst/>
            <a:cxnLst/>
            <a:rect l="l" t="t" r="r" b="b"/>
            <a:pathLst>
              <a:path w="20114">
                <a:moveTo>
                  <a:pt x="0" y="0"/>
                </a:moveTo>
                <a:lnTo>
                  <a:pt x="20114" y="0"/>
                </a:lnTo>
              </a:path>
            </a:pathLst>
          </a:custGeom>
          <a:ln w="18356">
            <a:solidFill>
              <a:srgbClr val="FDB6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26" name="object 226"/>
          <p:cNvSpPr/>
          <p:nvPr/>
        </p:nvSpPr>
        <p:spPr>
          <a:xfrm>
            <a:off x="8336858" y="1989406"/>
            <a:ext cx="109017" cy="316214"/>
          </a:xfrm>
          <a:custGeom>
            <a:avLst/>
            <a:gdLst/>
            <a:ahLst/>
            <a:cxnLst/>
            <a:rect l="l" t="t" r="r" b="b"/>
            <a:pathLst>
              <a:path w="179878" h="521753">
                <a:moveTo>
                  <a:pt x="179878" y="521753"/>
                </a:moveTo>
                <a:lnTo>
                  <a:pt x="179878" y="0"/>
                </a:lnTo>
                <a:lnTo>
                  <a:pt x="0" y="0"/>
                </a:lnTo>
                <a:lnTo>
                  <a:pt x="0" y="521753"/>
                </a:lnTo>
                <a:lnTo>
                  <a:pt x="179878" y="521753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27" name="object 227"/>
          <p:cNvSpPr/>
          <p:nvPr/>
        </p:nvSpPr>
        <p:spPr>
          <a:xfrm>
            <a:off x="8336858" y="2337995"/>
            <a:ext cx="109017" cy="0"/>
          </a:xfrm>
          <a:custGeom>
            <a:avLst/>
            <a:gdLst/>
            <a:ahLst/>
            <a:cxnLst/>
            <a:rect l="l" t="t" r="r" b="b"/>
            <a:pathLst>
              <a:path w="179878">
                <a:moveTo>
                  <a:pt x="0" y="0"/>
                </a:moveTo>
                <a:lnTo>
                  <a:pt x="179878" y="0"/>
                </a:lnTo>
              </a:path>
            </a:pathLst>
          </a:custGeom>
          <a:ln w="29975">
            <a:solidFill>
              <a:srgbClr val="2626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28" name="object 228"/>
          <p:cNvSpPr/>
          <p:nvPr/>
        </p:nvSpPr>
        <p:spPr>
          <a:xfrm>
            <a:off x="8336858" y="2370352"/>
            <a:ext cx="109017" cy="34819"/>
          </a:xfrm>
          <a:custGeom>
            <a:avLst/>
            <a:gdLst/>
            <a:ahLst/>
            <a:cxnLst/>
            <a:rect l="l" t="t" r="r" b="b"/>
            <a:pathLst>
              <a:path w="179878" h="57452">
                <a:moveTo>
                  <a:pt x="0" y="0"/>
                </a:moveTo>
                <a:lnTo>
                  <a:pt x="0" y="57452"/>
                </a:lnTo>
                <a:lnTo>
                  <a:pt x="179878" y="57452"/>
                </a:lnTo>
                <a:lnTo>
                  <a:pt x="179878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29" name="object 229"/>
          <p:cNvSpPr/>
          <p:nvPr/>
        </p:nvSpPr>
        <p:spPr>
          <a:xfrm>
            <a:off x="8150379" y="1509856"/>
            <a:ext cx="877473" cy="595361"/>
          </a:xfrm>
          <a:custGeom>
            <a:avLst/>
            <a:gdLst/>
            <a:ahLst/>
            <a:cxnLst/>
            <a:rect l="l" t="t" r="r" b="b"/>
            <a:pathLst>
              <a:path w="1447830" h="982345">
                <a:moveTo>
                  <a:pt x="0" y="0"/>
                </a:moveTo>
                <a:lnTo>
                  <a:pt x="0" y="837583"/>
                </a:lnTo>
                <a:lnTo>
                  <a:pt x="3989" y="836549"/>
                </a:lnTo>
                <a:lnTo>
                  <a:pt x="16021" y="833552"/>
                </a:lnTo>
                <a:lnTo>
                  <a:pt x="52579" y="825556"/>
                </a:lnTo>
                <a:lnTo>
                  <a:pt x="77316" y="821061"/>
                </a:lnTo>
                <a:lnTo>
                  <a:pt x="102328" y="817241"/>
                </a:lnTo>
                <a:lnTo>
                  <a:pt x="127601" y="814103"/>
                </a:lnTo>
                <a:lnTo>
                  <a:pt x="153120" y="811651"/>
                </a:lnTo>
                <a:lnTo>
                  <a:pt x="178869" y="809893"/>
                </a:lnTo>
                <a:lnTo>
                  <a:pt x="204835" y="808834"/>
                </a:lnTo>
                <a:lnTo>
                  <a:pt x="231003" y="808480"/>
                </a:lnTo>
                <a:lnTo>
                  <a:pt x="261606" y="808966"/>
                </a:lnTo>
                <a:lnTo>
                  <a:pt x="291926" y="810413"/>
                </a:lnTo>
                <a:lnTo>
                  <a:pt x="321943" y="812805"/>
                </a:lnTo>
                <a:lnTo>
                  <a:pt x="351637" y="816126"/>
                </a:lnTo>
                <a:lnTo>
                  <a:pt x="380988" y="820360"/>
                </a:lnTo>
                <a:lnTo>
                  <a:pt x="409975" y="825490"/>
                </a:lnTo>
                <a:lnTo>
                  <a:pt x="438577" y="831500"/>
                </a:lnTo>
                <a:lnTo>
                  <a:pt x="466776" y="838374"/>
                </a:lnTo>
                <a:lnTo>
                  <a:pt x="494550" y="846096"/>
                </a:lnTo>
                <a:lnTo>
                  <a:pt x="521878" y="854649"/>
                </a:lnTo>
                <a:lnTo>
                  <a:pt x="548742" y="864017"/>
                </a:lnTo>
                <a:lnTo>
                  <a:pt x="575120" y="874185"/>
                </a:lnTo>
                <a:lnTo>
                  <a:pt x="600993" y="885135"/>
                </a:lnTo>
                <a:lnTo>
                  <a:pt x="626340" y="896852"/>
                </a:lnTo>
                <a:lnTo>
                  <a:pt x="651140" y="909320"/>
                </a:lnTo>
                <a:lnTo>
                  <a:pt x="675374" y="922521"/>
                </a:lnTo>
                <a:lnTo>
                  <a:pt x="699021" y="936441"/>
                </a:lnTo>
                <a:lnTo>
                  <a:pt x="722061" y="951062"/>
                </a:lnTo>
                <a:lnTo>
                  <a:pt x="744474" y="966369"/>
                </a:lnTo>
                <a:lnTo>
                  <a:pt x="766239" y="982345"/>
                </a:lnTo>
                <a:lnTo>
                  <a:pt x="788081" y="966395"/>
                </a:lnTo>
                <a:lnTo>
                  <a:pt x="810565" y="951108"/>
                </a:lnTo>
                <a:lnTo>
                  <a:pt x="833673" y="936502"/>
                </a:lnTo>
                <a:lnTo>
                  <a:pt x="857384" y="922594"/>
                </a:lnTo>
                <a:lnTo>
                  <a:pt x="881679" y="909399"/>
                </a:lnTo>
                <a:lnTo>
                  <a:pt x="906536" y="896936"/>
                </a:lnTo>
                <a:lnTo>
                  <a:pt x="931938" y="885219"/>
                </a:lnTo>
                <a:lnTo>
                  <a:pt x="957862" y="874266"/>
                </a:lnTo>
                <a:lnTo>
                  <a:pt x="984291" y="864094"/>
                </a:lnTo>
                <a:lnTo>
                  <a:pt x="1011202" y="854720"/>
                </a:lnTo>
                <a:lnTo>
                  <a:pt x="1038577" y="846159"/>
                </a:lnTo>
                <a:lnTo>
                  <a:pt x="1066396" y="838428"/>
                </a:lnTo>
                <a:lnTo>
                  <a:pt x="1094639" y="831545"/>
                </a:lnTo>
                <a:lnTo>
                  <a:pt x="1123285" y="825526"/>
                </a:lnTo>
                <a:lnTo>
                  <a:pt x="1152315" y="820386"/>
                </a:lnTo>
                <a:lnTo>
                  <a:pt x="1181709" y="816144"/>
                </a:lnTo>
                <a:lnTo>
                  <a:pt x="1211447" y="812816"/>
                </a:lnTo>
                <a:lnTo>
                  <a:pt x="1241508" y="810418"/>
                </a:lnTo>
                <a:lnTo>
                  <a:pt x="1271874" y="808967"/>
                </a:lnTo>
                <a:lnTo>
                  <a:pt x="1302523" y="808480"/>
                </a:lnTo>
                <a:lnTo>
                  <a:pt x="1308722" y="808500"/>
                </a:lnTo>
                <a:lnTo>
                  <a:pt x="1334502" y="809017"/>
                </a:lnTo>
                <a:lnTo>
                  <a:pt x="1360096" y="810241"/>
                </a:lnTo>
                <a:lnTo>
                  <a:pt x="1385478" y="812185"/>
                </a:lnTo>
                <a:lnTo>
                  <a:pt x="1410621" y="814857"/>
                </a:lnTo>
                <a:lnTo>
                  <a:pt x="1435499" y="818269"/>
                </a:lnTo>
                <a:lnTo>
                  <a:pt x="1447830" y="820255"/>
                </a:lnTo>
                <a:lnTo>
                  <a:pt x="144783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30" name="object 230"/>
          <p:cNvSpPr/>
          <p:nvPr/>
        </p:nvSpPr>
        <p:spPr>
          <a:xfrm>
            <a:off x="8150379" y="1625668"/>
            <a:ext cx="877473" cy="286544"/>
          </a:xfrm>
          <a:custGeom>
            <a:avLst/>
            <a:gdLst/>
            <a:ahLst/>
            <a:cxnLst/>
            <a:rect l="l" t="t" r="r" b="b"/>
            <a:pathLst>
              <a:path w="1447830" h="472797">
                <a:moveTo>
                  <a:pt x="0" y="0"/>
                </a:moveTo>
                <a:lnTo>
                  <a:pt x="0" y="249315"/>
                </a:lnTo>
                <a:lnTo>
                  <a:pt x="803325" y="472797"/>
                </a:lnTo>
                <a:lnTo>
                  <a:pt x="1447830" y="283720"/>
                </a:lnTo>
                <a:lnTo>
                  <a:pt x="144783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31" name="object 231"/>
          <p:cNvSpPr/>
          <p:nvPr/>
        </p:nvSpPr>
        <p:spPr>
          <a:xfrm>
            <a:off x="7561799" y="1295974"/>
            <a:ext cx="2049680" cy="524135"/>
          </a:xfrm>
          <a:custGeom>
            <a:avLst/>
            <a:gdLst/>
            <a:ahLst/>
            <a:cxnLst/>
            <a:rect l="l" t="t" r="r" b="b"/>
            <a:pathLst>
              <a:path w="3381972" h="864822">
                <a:moveTo>
                  <a:pt x="1702196" y="0"/>
                </a:moveTo>
                <a:lnTo>
                  <a:pt x="0" y="414391"/>
                </a:lnTo>
                <a:lnTo>
                  <a:pt x="1770292" y="864822"/>
                </a:lnTo>
                <a:lnTo>
                  <a:pt x="3381972" y="432411"/>
                </a:lnTo>
                <a:lnTo>
                  <a:pt x="1702196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32" name="object 232"/>
          <p:cNvSpPr/>
          <p:nvPr/>
        </p:nvSpPr>
        <p:spPr>
          <a:xfrm>
            <a:off x="8620988" y="1474040"/>
            <a:ext cx="535541" cy="180132"/>
          </a:xfrm>
          <a:custGeom>
            <a:avLst/>
            <a:gdLst/>
            <a:ahLst/>
            <a:cxnLst/>
            <a:rect l="l" t="t" r="r" b="b"/>
            <a:pathLst>
              <a:path w="883642" h="297217">
                <a:moveTo>
                  <a:pt x="0" y="0"/>
                </a:moveTo>
                <a:lnTo>
                  <a:pt x="883642" y="297217"/>
                </a:lnTo>
              </a:path>
            </a:pathLst>
          </a:custGeom>
          <a:ln w="15714">
            <a:solidFill>
              <a:srgbClr val="2626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33" name="object 233"/>
          <p:cNvSpPr/>
          <p:nvPr/>
        </p:nvSpPr>
        <p:spPr>
          <a:xfrm>
            <a:off x="9156552" y="1654176"/>
            <a:ext cx="1" cy="296129"/>
          </a:xfrm>
          <a:custGeom>
            <a:avLst/>
            <a:gdLst/>
            <a:ahLst/>
            <a:cxnLst/>
            <a:rect l="l" t="t" r="r" b="b"/>
            <a:pathLst>
              <a:path w="1" h="488613">
                <a:moveTo>
                  <a:pt x="0" y="0"/>
                </a:moveTo>
                <a:lnTo>
                  <a:pt x="1" y="488613"/>
                </a:lnTo>
              </a:path>
            </a:pathLst>
          </a:custGeom>
          <a:ln w="15714">
            <a:solidFill>
              <a:srgbClr val="2626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34" name="object 234"/>
          <p:cNvSpPr/>
          <p:nvPr/>
        </p:nvSpPr>
        <p:spPr>
          <a:xfrm>
            <a:off x="9078773" y="1831125"/>
            <a:ext cx="155494" cy="269858"/>
          </a:xfrm>
          <a:custGeom>
            <a:avLst/>
            <a:gdLst/>
            <a:ahLst/>
            <a:cxnLst/>
            <a:rect l="l" t="t" r="r" b="b"/>
            <a:pathLst>
              <a:path w="256565" h="445265">
                <a:moveTo>
                  <a:pt x="0" y="445265"/>
                </a:moveTo>
                <a:lnTo>
                  <a:pt x="256565" y="445265"/>
                </a:lnTo>
                <a:lnTo>
                  <a:pt x="128335" y="0"/>
                </a:lnTo>
                <a:lnTo>
                  <a:pt x="0" y="445265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35" name="object 235"/>
          <p:cNvSpPr/>
          <p:nvPr/>
        </p:nvSpPr>
        <p:spPr>
          <a:xfrm>
            <a:off x="9113694" y="1816725"/>
            <a:ext cx="79684" cy="79702"/>
          </a:xfrm>
          <a:custGeom>
            <a:avLst/>
            <a:gdLst/>
            <a:ahLst/>
            <a:cxnLst/>
            <a:rect l="l" t="t" r="r" b="b"/>
            <a:pathLst>
              <a:path w="131478" h="131509">
                <a:moveTo>
                  <a:pt x="0" y="65759"/>
                </a:moveTo>
                <a:lnTo>
                  <a:pt x="170" y="70535"/>
                </a:lnTo>
                <a:lnTo>
                  <a:pt x="2752" y="84644"/>
                </a:lnTo>
                <a:lnTo>
                  <a:pt x="8172" y="97528"/>
                </a:lnTo>
                <a:lnTo>
                  <a:pt x="16085" y="108842"/>
                </a:lnTo>
                <a:lnTo>
                  <a:pt x="26147" y="118242"/>
                </a:lnTo>
                <a:lnTo>
                  <a:pt x="38015" y="125383"/>
                </a:lnTo>
                <a:lnTo>
                  <a:pt x="51344" y="129920"/>
                </a:lnTo>
                <a:lnTo>
                  <a:pt x="65791" y="131509"/>
                </a:lnTo>
                <a:lnTo>
                  <a:pt x="70477" y="131344"/>
                </a:lnTo>
                <a:lnTo>
                  <a:pt x="84582" y="128776"/>
                </a:lnTo>
                <a:lnTo>
                  <a:pt x="97468" y="123365"/>
                </a:lnTo>
                <a:lnTo>
                  <a:pt x="108787" y="115457"/>
                </a:lnTo>
                <a:lnTo>
                  <a:pt x="118195" y="105396"/>
                </a:lnTo>
                <a:lnTo>
                  <a:pt x="125343" y="93530"/>
                </a:lnTo>
                <a:lnTo>
                  <a:pt x="129886" y="80202"/>
                </a:lnTo>
                <a:lnTo>
                  <a:pt x="131478" y="65759"/>
                </a:lnTo>
                <a:lnTo>
                  <a:pt x="131312" y="61058"/>
                </a:lnTo>
                <a:lnTo>
                  <a:pt x="128743" y="46933"/>
                </a:lnTo>
                <a:lnTo>
                  <a:pt x="123333" y="34033"/>
                </a:lnTo>
                <a:lnTo>
                  <a:pt x="115428" y="22703"/>
                </a:lnTo>
                <a:lnTo>
                  <a:pt x="105375" y="13289"/>
                </a:lnTo>
                <a:lnTo>
                  <a:pt x="93521" y="6136"/>
                </a:lnTo>
                <a:lnTo>
                  <a:pt x="80210" y="1591"/>
                </a:lnTo>
                <a:lnTo>
                  <a:pt x="65791" y="0"/>
                </a:lnTo>
                <a:lnTo>
                  <a:pt x="61002" y="171"/>
                </a:lnTo>
                <a:lnTo>
                  <a:pt x="46881" y="2755"/>
                </a:lnTo>
                <a:lnTo>
                  <a:pt x="33989" y="8176"/>
                </a:lnTo>
                <a:lnTo>
                  <a:pt x="22670" y="16088"/>
                </a:lnTo>
                <a:lnTo>
                  <a:pt x="13268" y="26148"/>
                </a:lnTo>
                <a:lnTo>
                  <a:pt x="6126" y="38009"/>
                </a:lnTo>
                <a:lnTo>
                  <a:pt x="1588" y="51328"/>
                </a:lnTo>
                <a:lnTo>
                  <a:pt x="0" y="65759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36" name="object 236"/>
          <p:cNvSpPr/>
          <p:nvPr/>
        </p:nvSpPr>
        <p:spPr>
          <a:xfrm>
            <a:off x="7547386" y="1807950"/>
            <a:ext cx="26476" cy="25397"/>
          </a:xfrm>
          <a:custGeom>
            <a:avLst/>
            <a:gdLst/>
            <a:ahLst/>
            <a:cxnLst/>
            <a:rect l="l" t="t" r="r" b="b"/>
            <a:pathLst>
              <a:path w="43686" h="41905">
                <a:moveTo>
                  <a:pt x="43686" y="0"/>
                </a:moveTo>
                <a:lnTo>
                  <a:pt x="41905" y="20952"/>
                </a:lnTo>
                <a:lnTo>
                  <a:pt x="41905" y="40145"/>
                </a:lnTo>
                <a:lnTo>
                  <a:pt x="41905" y="20952"/>
                </a:lnTo>
                <a:lnTo>
                  <a:pt x="43686" y="0"/>
                </a:lnTo>
                <a:lnTo>
                  <a:pt x="0" y="0"/>
                </a:lnTo>
                <a:lnTo>
                  <a:pt x="0" y="40145"/>
                </a:lnTo>
                <a:lnTo>
                  <a:pt x="22712" y="40145"/>
                </a:lnTo>
                <a:lnTo>
                  <a:pt x="20952" y="41905"/>
                </a:lnTo>
                <a:lnTo>
                  <a:pt x="43686" y="41905"/>
                </a:lnTo>
                <a:lnTo>
                  <a:pt x="43686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37" name="object 237"/>
          <p:cNvSpPr/>
          <p:nvPr/>
        </p:nvSpPr>
        <p:spPr>
          <a:xfrm>
            <a:off x="7599260" y="1820648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38" name="object 238"/>
          <p:cNvSpPr/>
          <p:nvPr/>
        </p:nvSpPr>
        <p:spPr>
          <a:xfrm>
            <a:off x="7650054" y="1820648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39" name="object 239"/>
          <p:cNvSpPr/>
          <p:nvPr/>
        </p:nvSpPr>
        <p:spPr>
          <a:xfrm>
            <a:off x="7700849" y="1820648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40" name="object 240"/>
          <p:cNvSpPr/>
          <p:nvPr/>
        </p:nvSpPr>
        <p:spPr>
          <a:xfrm>
            <a:off x="7751643" y="1820648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41" name="object 241"/>
          <p:cNvSpPr/>
          <p:nvPr/>
        </p:nvSpPr>
        <p:spPr>
          <a:xfrm>
            <a:off x="7802437" y="1820648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42" name="object 242"/>
          <p:cNvSpPr/>
          <p:nvPr/>
        </p:nvSpPr>
        <p:spPr>
          <a:xfrm>
            <a:off x="7853232" y="1820648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43" name="object 243"/>
          <p:cNvSpPr/>
          <p:nvPr/>
        </p:nvSpPr>
        <p:spPr>
          <a:xfrm>
            <a:off x="7904026" y="1820648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44" name="object 244"/>
          <p:cNvSpPr/>
          <p:nvPr/>
        </p:nvSpPr>
        <p:spPr>
          <a:xfrm>
            <a:off x="7954820" y="1820648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45" name="object 245"/>
          <p:cNvSpPr/>
          <p:nvPr/>
        </p:nvSpPr>
        <p:spPr>
          <a:xfrm>
            <a:off x="8013373" y="1782552"/>
            <a:ext cx="73766" cy="76192"/>
          </a:xfrm>
          <a:custGeom>
            <a:avLst/>
            <a:gdLst/>
            <a:ahLst/>
            <a:cxnLst/>
            <a:rect l="l" t="t" r="r" b="b"/>
            <a:pathLst>
              <a:path w="121714" h="125716">
                <a:moveTo>
                  <a:pt x="121714" y="62858"/>
                </a:moveTo>
                <a:lnTo>
                  <a:pt x="120058" y="48449"/>
                </a:lnTo>
                <a:lnTo>
                  <a:pt x="115338" y="35217"/>
                </a:lnTo>
                <a:lnTo>
                  <a:pt x="107928" y="23544"/>
                </a:lnTo>
                <a:lnTo>
                  <a:pt x="98200" y="13809"/>
                </a:lnTo>
                <a:lnTo>
                  <a:pt x="86530" y="6389"/>
                </a:lnTo>
                <a:lnTo>
                  <a:pt x="73290" y="1660"/>
                </a:lnTo>
                <a:lnTo>
                  <a:pt x="58856" y="0"/>
                </a:lnTo>
                <a:lnTo>
                  <a:pt x="44460" y="1658"/>
                </a:lnTo>
                <a:lnTo>
                  <a:pt x="31233" y="6386"/>
                </a:lnTo>
                <a:lnTo>
                  <a:pt x="19560" y="13806"/>
                </a:lnTo>
                <a:lnTo>
                  <a:pt x="9821" y="23540"/>
                </a:lnTo>
                <a:lnTo>
                  <a:pt x="29103" y="41905"/>
                </a:lnTo>
                <a:lnTo>
                  <a:pt x="0" y="83810"/>
                </a:lnTo>
                <a:lnTo>
                  <a:pt x="2392" y="90499"/>
                </a:lnTo>
                <a:lnTo>
                  <a:pt x="29103" y="83810"/>
                </a:lnTo>
                <a:lnTo>
                  <a:pt x="31228" y="119326"/>
                </a:lnTo>
                <a:lnTo>
                  <a:pt x="44455" y="124055"/>
                </a:lnTo>
                <a:lnTo>
                  <a:pt x="58856" y="125716"/>
                </a:lnTo>
                <a:lnTo>
                  <a:pt x="73284" y="124057"/>
                </a:lnTo>
                <a:lnTo>
                  <a:pt x="86524" y="119329"/>
                </a:lnTo>
                <a:lnTo>
                  <a:pt x="98196" y="111909"/>
                </a:lnTo>
                <a:lnTo>
                  <a:pt x="107924" y="102175"/>
                </a:lnTo>
                <a:lnTo>
                  <a:pt x="115336" y="90504"/>
                </a:lnTo>
                <a:lnTo>
                  <a:pt x="120057" y="77272"/>
                </a:lnTo>
                <a:lnTo>
                  <a:pt x="121714" y="62858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46" name="object 246"/>
          <p:cNvSpPr/>
          <p:nvPr/>
        </p:nvSpPr>
        <p:spPr>
          <a:xfrm>
            <a:off x="8005615" y="1796820"/>
            <a:ext cx="25397" cy="36527"/>
          </a:xfrm>
          <a:custGeom>
            <a:avLst/>
            <a:gdLst/>
            <a:ahLst/>
            <a:cxnLst/>
            <a:rect l="l" t="t" r="r" b="b"/>
            <a:pathLst>
              <a:path w="41905" h="60270">
                <a:moveTo>
                  <a:pt x="22623" y="0"/>
                </a:moveTo>
                <a:lnTo>
                  <a:pt x="15196" y="11671"/>
                </a:lnTo>
                <a:lnTo>
                  <a:pt x="12801" y="18365"/>
                </a:lnTo>
                <a:lnTo>
                  <a:pt x="10462" y="24903"/>
                </a:lnTo>
                <a:lnTo>
                  <a:pt x="8800" y="39317"/>
                </a:lnTo>
                <a:lnTo>
                  <a:pt x="10462" y="24903"/>
                </a:lnTo>
                <a:lnTo>
                  <a:pt x="12801" y="18365"/>
                </a:lnTo>
                <a:lnTo>
                  <a:pt x="0" y="18365"/>
                </a:lnTo>
                <a:lnTo>
                  <a:pt x="10461" y="53726"/>
                </a:lnTo>
                <a:lnTo>
                  <a:pt x="12801" y="60270"/>
                </a:lnTo>
                <a:lnTo>
                  <a:pt x="41905" y="18365"/>
                </a:lnTo>
                <a:lnTo>
                  <a:pt x="2262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47" name="object 247"/>
          <p:cNvSpPr/>
          <p:nvPr/>
        </p:nvSpPr>
        <p:spPr>
          <a:xfrm>
            <a:off x="8014823" y="1833347"/>
            <a:ext cx="17476" cy="21525"/>
          </a:xfrm>
          <a:custGeom>
            <a:avLst/>
            <a:gdLst/>
            <a:ahLst/>
            <a:cxnLst/>
            <a:rect l="l" t="t" r="r" b="b"/>
            <a:pathLst>
              <a:path w="28836" h="35516">
                <a:moveTo>
                  <a:pt x="26711" y="0"/>
                </a:moveTo>
                <a:lnTo>
                  <a:pt x="0" y="6688"/>
                </a:lnTo>
                <a:lnTo>
                  <a:pt x="7425" y="18360"/>
                </a:lnTo>
                <a:lnTo>
                  <a:pt x="17164" y="28095"/>
                </a:lnTo>
                <a:lnTo>
                  <a:pt x="28836" y="35516"/>
                </a:lnTo>
                <a:lnTo>
                  <a:pt x="26711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248" name="object 248"/>
          <p:cNvSpPr/>
          <p:nvPr/>
        </p:nvSpPr>
        <p:spPr>
          <a:xfrm>
            <a:off x="8005615" y="1807950"/>
            <a:ext cx="7758" cy="25397"/>
          </a:xfrm>
          <a:custGeom>
            <a:avLst/>
            <a:gdLst/>
            <a:ahLst/>
            <a:cxnLst/>
            <a:rect l="l" t="t" r="r" b="b"/>
            <a:pathLst>
              <a:path w="12801" h="41905">
                <a:moveTo>
                  <a:pt x="10461" y="35361"/>
                </a:moveTo>
                <a:lnTo>
                  <a:pt x="0" y="0"/>
                </a:lnTo>
                <a:lnTo>
                  <a:pt x="0" y="41905"/>
                </a:lnTo>
                <a:lnTo>
                  <a:pt x="12801" y="41905"/>
                </a:lnTo>
                <a:lnTo>
                  <a:pt x="10461" y="35361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91" name="object 191"/>
          <p:cNvSpPr/>
          <p:nvPr/>
        </p:nvSpPr>
        <p:spPr>
          <a:xfrm>
            <a:off x="7223508" y="2105218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92" name="object 192"/>
          <p:cNvSpPr/>
          <p:nvPr/>
        </p:nvSpPr>
        <p:spPr>
          <a:xfrm>
            <a:off x="7274303" y="2105218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89" name="object 189"/>
          <p:cNvSpPr/>
          <p:nvPr/>
        </p:nvSpPr>
        <p:spPr>
          <a:xfrm>
            <a:off x="7325097" y="2105218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90" name="object 190"/>
          <p:cNvSpPr/>
          <p:nvPr/>
        </p:nvSpPr>
        <p:spPr>
          <a:xfrm>
            <a:off x="7375891" y="2105218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87" name="object 187"/>
          <p:cNvSpPr/>
          <p:nvPr/>
        </p:nvSpPr>
        <p:spPr>
          <a:xfrm>
            <a:off x="7426686" y="2105218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88" name="object 188"/>
          <p:cNvSpPr/>
          <p:nvPr/>
        </p:nvSpPr>
        <p:spPr>
          <a:xfrm>
            <a:off x="7477480" y="2105218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85" name="object 185"/>
          <p:cNvSpPr/>
          <p:nvPr/>
        </p:nvSpPr>
        <p:spPr>
          <a:xfrm>
            <a:off x="7528275" y="2105218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86" name="object 186"/>
          <p:cNvSpPr/>
          <p:nvPr/>
        </p:nvSpPr>
        <p:spPr>
          <a:xfrm>
            <a:off x="7547386" y="2073553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84" name="object 184"/>
          <p:cNvSpPr/>
          <p:nvPr/>
        </p:nvSpPr>
        <p:spPr>
          <a:xfrm>
            <a:off x="7547386" y="2022759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83" name="object 183"/>
          <p:cNvSpPr/>
          <p:nvPr/>
        </p:nvSpPr>
        <p:spPr>
          <a:xfrm>
            <a:off x="7547386" y="1971965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82" name="object 182"/>
          <p:cNvSpPr/>
          <p:nvPr/>
        </p:nvSpPr>
        <p:spPr>
          <a:xfrm>
            <a:off x="7547386" y="1921170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81" name="object 181"/>
          <p:cNvSpPr/>
          <p:nvPr/>
        </p:nvSpPr>
        <p:spPr>
          <a:xfrm>
            <a:off x="7547386" y="1870376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79" name="object 179"/>
          <p:cNvSpPr/>
          <p:nvPr/>
        </p:nvSpPr>
        <p:spPr>
          <a:xfrm>
            <a:off x="7071125" y="2105218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80" name="object 180"/>
          <p:cNvSpPr/>
          <p:nvPr/>
        </p:nvSpPr>
        <p:spPr>
          <a:xfrm>
            <a:off x="7121920" y="2105218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78" name="object 178"/>
          <p:cNvSpPr/>
          <p:nvPr/>
        </p:nvSpPr>
        <p:spPr>
          <a:xfrm>
            <a:off x="7172714" y="2105218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76" name="object 176"/>
          <p:cNvSpPr/>
          <p:nvPr/>
        </p:nvSpPr>
        <p:spPr>
          <a:xfrm>
            <a:off x="6853345" y="3456018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77" name="object 177"/>
          <p:cNvSpPr/>
          <p:nvPr/>
        </p:nvSpPr>
        <p:spPr>
          <a:xfrm>
            <a:off x="6904138" y="3456018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74" name="object 174"/>
          <p:cNvSpPr/>
          <p:nvPr/>
        </p:nvSpPr>
        <p:spPr>
          <a:xfrm>
            <a:off x="6954933" y="3456018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75" name="object 175"/>
          <p:cNvSpPr/>
          <p:nvPr/>
        </p:nvSpPr>
        <p:spPr>
          <a:xfrm>
            <a:off x="7005728" y="3456018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72" name="object 172"/>
          <p:cNvSpPr/>
          <p:nvPr/>
        </p:nvSpPr>
        <p:spPr>
          <a:xfrm>
            <a:off x="7056522" y="3456018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73" name="object 173"/>
          <p:cNvSpPr/>
          <p:nvPr/>
        </p:nvSpPr>
        <p:spPr>
          <a:xfrm>
            <a:off x="7107316" y="3456018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70" name="object 170"/>
          <p:cNvSpPr/>
          <p:nvPr/>
        </p:nvSpPr>
        <p:spPr>
          <a:xfrm>
            <a:off x="7158111" y="3456018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71" name="object 171"/>
          <p:cNvSpPr/>
          <p:nvPr/>
        </p:nvSpPr>
        <p:spPr>
          <a:xfrm>
            <a:off x="7208905" y="3456018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68" name="object 168"/>
          <p:cNvSpPr/>
          <p:nvPr/>
        </p:nvSpPr>
        <p:spPr>
          <a:xfrm>
            <a:off x="7259699" y="3456018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69" name="object 169"/>
          <p:cNvSpPr/>
          <p:nvPr/>
        </p:nvSpPr>
        <p:spPr>
          <a:xfrm>
            <a:off x="7310494" y="3456018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66" name="object 166"/>
          <p:cNvSpPr/>
          <p:nvPr/>
        </p:nvSpPr>
        <p:spPr>
          <a:xfrm>
            <a:off x="7361288" y="3456018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67" name="object 167"/>
          <p:cNvSpPr/>
          <p:nvPr/>
        </p:nvSpPr>
        <p:spPr>
          <a:xfrm>
            <a:off x="7412083" y="3456018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64" name="object 164"/>
          <p:cNvSpPr/>
          <p:nvPr/>
        </p:nvSpPr>
        <p:spPr>
          <a:xfrm>
            <a:off x="7462877" y="3456018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65" name="object 165"/>
          <p:cNvSpPr/>
          <p:nvPr/>
        </p:nvSpPr>
        <p:spPr>
          <a:xfrm>
            <a:off x="7513671" y="3456018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62" name="object 162"/>
          <p:cNvSpPr/>
          <p:nvPr/>
        </p:nvSpPr>
        <p:spPr>
          <a:xfrm>
            <a:off x="7564466" y="3456018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63" name="object 163"/>
          <p:cNvSpPr/>
          <p:nvPr/>
        </p:nvSpPr>
        <p:spPr>
          <a:xfrm>
            <a:off x="7587895" y="3428703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61" name="object 161"/>
          <p:cNvSpPr/>
          <p:nvPr/>
        </p:nvSpPr>
        <p:spPr>
          <a:xfrm>
            <a:off x="7587895" y="3377909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60" name="object 160"/>
          <p:cNvSpPr/>
          <p:nvPr/>
        </p:nvSpPr>
        <p:spPr>
          <a:xfrm>
            <a:off x="7587895" y="3327115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59" name="object 159"/>
          <p:cNvSpPr/>
          <p:nvPr/>
        </p:nvSpPr>
        <p:spPr>
          <a:xfrm>
            <a:off x="7587895" y="3276320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58" name="object 158"/>
          <p:cNvSpPr/>
          <p:nvPr/>
        </p:nvSpPr>
        <p:spPr>
          <a:xfrm>
            <a:off x="7587895" y="3225525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57" name="object 157"/>
          <p:cNvSpPr/>
          <p:nvPr/>
        </p:nvSpPr>
        <p:spPr>
          <a:xfrm>
            <a:off x="7587895" y="3174732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56" name="object 156"/>
          <p:cNvSpPr/>
          <p:nvPr/>
        </p:nvSpPr>
        <p:spPr>
          <a:xfrm>
            <a:off x="7587895" y="3123937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55" name="object 155"/>
          <p:cNvSpPr/>
          <p:nvPr/>
        </p:nvSpPr>
        <p:spPr>
          <a:xfrm>
            <a:off x="7587895" y="3073142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54" name="object 154"/>
          <p:cNvSpPr/>
          <p:nvPr/>
        </p:nvSpPr>
        <p:spPr>
          <a:xfrm>
            <a:off x="7587895" y="3022348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53" name="object 153"/>
          <p:cNvSpPr/>
          <p:nvPr/>
        </p:nvSpPr>
        <p:spPr>
          <a:xfrm>
            <a:off x="7587895" y="2971554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52" name="object 152"/>
          <p:cNvSpPr/>
          <p:nvPr/>
        </p:nvSpPr>
        <p:spPr>
          <a:xfrm>
            <a:off x="7587895" y="2920759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51" name="object 151"/>
          <p:cNvSpPr/>
          <p:nvPr/>
        </p:nvSpPr>
        <p:spPr>
          <a:xfrm>
            <a:off x="7587895" y="2869965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50" name="object 150"/>
          <p:cNvSpPr/>
          <p:nvPr/>
        </p:nvSpPr>
        <p:spPr>
          <a:xfrm>
            <a:off x="7587895" y="2819170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49" name="object 149"/>
          <p:cNvSpPr/>
          <p:nvPr/>
        </p:nvSpPr>
        <p:spPr>
          <a:xfrm>
            <a:off x="7587895" y="2768376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48" name="object 148"/>
          <p:cNvSpPr/>
          <p:nvPr/>
        </p:nvSpPr>
        <p:spPr>
          <a:xfrm>
            <a:off x="7587895" y="2717582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47" name="object 147"/>
          <p:cNvSpPr/>
          <p:nvPr/>
        </p:nvSpPr>
        <p:spPr>
          <a:xfrm>
            <a:off x="7587895" y="2666787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46" name="object 146"/>
          <p:cNvSpPr/>
          <p:nvPr/>
        </p:nvSpPr>
        <p:spPr>
          <a:xfrm>
            <a:off x="7587895" y="2615993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45" name="object 145"/>
          <p:cNvSpPr/>
          <p:nvPr/>
        </p:nvSpPr>
        <p:spPr>
          <a:xfrm>
            <a:off x="7587895" y="2565199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43" name="object 143"/>
          <p:cNvSpPr/>
          <p:nvPr/>
        </p:nvSpPr>
        <p:spPr>
          <a:xfrm>
            <a:off x="7587895" y="2514404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44" name="object 144"/>
          <p:cNvSpPr/>
          <p:nvPr/>
        </p:nvSpPr>
        <p:spPr>
          <a:xfrm>
            <a:off x="7620530" y="2496245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41" name="object 141"/>
          <p:cNvSpPr/>
          <p:nvPr/>
        </p:nvSpPr>
        <p:spPr>
          <a:xfrm>
            <a:off x="7671325" y="2496245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42" name="object 142"/>
          <p:cNvSpPr/>
          <p:nvPr/>
        </p:nvSpPr>
        <p:spPr>
          <a:xfrm>
            <a:off x="7722118" y="2496245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39" name="object 139"/>
          <p:cNvSpPr/>
          <p:nvPr/>
        </p:nvSpPr>
        <p:spPr>
          <a:xfrm>
            <a:off x="7772913" y="2496245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40" name="object 140"/>
          <p:cNvSpPr/>
          <p:nvPr/>
        </p:nvSpPr>
        <p:spPr>
          <a:xfrm>
            <a:off x="7823708" y="2496245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37" name="object 137"/>
          <p:cNvSpPr/>
          <p:nvPr/>
        </p:nvSpPr>
        <p:spPr>
          <a:xfrm>
            <a:off x="7874502" y="2496245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38" name="object 138"/>
          <p:cNvSpPr/>
          <p:nvPr/>
        </p:nvSpPr>
        <p:spPr>
          <a:xfrm>
            <a:off x="7925296" y="2496245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35" name="object 135"/>
          <p:cNvSpPr/>
          <p:nvPr/>
        </p:nvSpPr>
        <p:spPr>
          <a:xfrm>
            <a:off x="7976091" y="2496245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36" name="object 136"/>
          <p:cNvSpPr/>
          <p:nvPr/>
        </p:nvSpPr>
        <p:spPr>
          <a:xfrm>
            <a:off x="8026885" y="2496245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33" name="object 133"/>
          <p:cNvSpPr/>
          <p:nvPr/>
        </p:nvSpPr>
        <p:spPr>
          <a:xfrm>
            <a:off x="8077680" y="2496245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34" name="object 134"/>
          <p:cNvSpPr/>
          <p:nvPr/>
        </p:nvSpPr>
        <p:spPr>
          <a:xfrm>
            <a:off x="8128474" y="2496245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31" name="object 131"/>
          <p:cNvSpPr/>
          <p:nvPr/>
        </p:nvSpPr>
        <p:spPr>
          <a:xfrm>
            <a:off x="8179268" y="2496245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32" name="object 132"/>
          <p:cNvSpPr/>
          <p:nvPr/>
        </p:nvSpPr>
        <p:spPr>
          <a:xfrm>
            <a:off x="8230063" y="2496245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21" name="object 121"/>
          <p:cNvSpPr/>
          <p:nvPr/>
        </p:nvSpPr>
        <p:spPr>
          <a:xfrm>
            <a:off x="8280857" y="2496245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22" name="object 122"/>
          <p:cNvSpPr/>
          <p:nvPr/>
        </p:nvSpPr>
        <p:spPr>
          <a:xfrm>
            <a:off x="8331651" y="2496245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23" name="object 123"/>
          <p:cNvSpPr/>
          <p:nvPr/>
        </p:nvSpPr>
        <p:spPr>
          <a:xfrm>
            <a:off x="8360603" y="2458150"/>
            <a:ext cx="76192" cy="75186"/>
          </a:xfrm>
          <a:custGeom>
            <a:avLst/>
            <a:gdLst/>
            <a:ahLst/>
            <a:cxnLst/>
            <a:rect l="l" t="t" r="r" b="b"/>
            <a:pathLst>
              <a:path w="125716" h="124057">
                <a:moveTo>
                  <a:pt x="125716" y="62858"/>
                </a:moveTo>
                <a:lnTo>
                  <a:pt x="124060" y="48452"/>
                </a:lnTo>
                <a:lnTo>
                  <a:pt x="119340" y="35221"/>
                </a:lnTo>
                <a:lnTo>
                  <a:pt x="111929" y="23549"/>
                </a:lnTo>
                <a:lnTo>
                  <a:pt x="102202" y="13813"/>
                </a:lnTo>
                <a:lnTo>
                  <a:pt x="90531" y="6390"/>
                </a:lnTo>
                <a:lnTo>
                  <a:pt x="77292" y="1660"/>
                </a:lnTo>
                <a:lnTo>
                  <a:pt x="62858" y="0"/>
                </a:lnTo>
                <a:lnTo>
                  <a:pt x="48462" y="1659"/>
                </a:lnTo>
                <a:lnTo>
                  <a:pt x="35235" y="6388"/>
                </a:lnTo>
                <a:lnTo>
                  <a:pt x="23562" y="13809"/>
                </a:lnTo>
                <a:lnTo>
                  <a:pt x="13822" y="23544"/>
                </a:lnTo>
                <a:lnTo>
                  <a:pt x="6396" y="35216"/>
                </a:lnTo>
                <a:lnTo>
                  <a:pt x="1662" y="48446"/>
                </a:lnTo>
                <a:lnTo>
                  <a:pt x="0" y="62858"/>
                </a:lnTo>
                <a:lnTo>
                  <a:pt x="1661" y="77266"/>
                </a:lnTo>
                <a:lnTo>
                  <a:pt x="6393" y="90499"/>
                </a:lnTo>
                <a:lnTo>
                  <a:pt x="13819" y="102171"/>
                </a:lnTo>
                <a:lnTo>
                  <a:pt x="23557" y="111906"/>
                </a:lnTo>
                <a:lnTo>
                  <a:pt x="35230" y="119326"/>
                </a:lnTo>
                <a:lnTo>
                  <a:pt x="48456" y="124055"/>
                </a:lnTo>
                <a:lnTo>
                  <a:pt x="36038" y="83810"/>
                </a:lnTo>
                <a:lnTo>
                  <a:pt x="36038" y="41905"/>
                </a:lnTo>
                <a:lnTo>
                  <a:pt x="62858" y="41905"/>
                </a:lnTo>
                <a:lnTo>
                  <a:pt x="77286" y="124057"/>
                </a:lnTo>
                <a:lnTo>
                  <a:pt x="90526" y="119329"/>
                </a:lnTo>
                <a:lnTo>
                  <a:pt x="102197" y="111909"/>
                </a:lnTo>
                <a:lnTo>
                  <a:pt x="111926" y="102175"/>
                </a:lnTo>
                <a:lnTo>
                  <a:pt x="119337" y="90504"/>
                </a:lnTo>
                <a:lnTo>
                  <a:pt x="124059" y="77272"/>
                </a:lnTo>
                <a:lnTo>
                  <a:pt x="125716" y="62858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24" name="object 124"/>
          <p:cNvSpPr/>
          <p:nvPr/>
        </p:nvSpPr>
        <p:spPr>
          <a:xfrm>
            <a:off x="8382446" y="2483547"/>
            <a:ext cx="24998" cy="50794"/>
          </a:xfrm>
          <a:custGeom>
            <a:avLst/>
            <a:gdLst/>
            <a:ahLst/>
            <a:cxnLst/>
            <a:rect l="l" t="t" r="r" b="b"/>
            <a:pathLst>
              <a:path w="41247" h="83810">
                <a:moveTo>
                  <a:pt x="26819" y="41905"/>
                </a:moveTo>
                <a:lnTo>
                  <a:pt x="41247" y="82151"/>
                </a:lnTo>
                <a:lnTo>
                  <a:pt x="26819" y="0"/>
                </a:lnTo>
                <a:lnTo>
                  <a:pt x="0" y="0"/>
                </a:lnTo>
                <a:lnTo>
                  <a:pt x="0" y="41905"/>
                </a:lnTo>
                <a:lnTo>
                  <a:pt x="12418" y="82150"/>
                </a:lnTo>
                <a:lnTo>
                  <a:pt x="26819" y="83810"/>
                </a:lnTo>
                <a:lnTo>
                  <a:pt x="41247" y="82151"/>
                </a:lnTo>
                <a:lnTo>
                  <a:pt x="26819" y="41905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25" name="object 125"/>
          <p:cNvSpPr/>
          <p:nvPr/>
        </p:nvSpPr>
        <p:spPr>
          <a:xfrm>
            <a:off x="8545432" y="2559738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26" name="object 126"/>
          <p:cNvSpPr/>
          <p:nvPr/>
        </p:nvSpPr>
        <p:spPr>
          <a:xfrm>
            <a:off x="8494638" y="2547040"/>
            <a:ext cx="25397" cy="29453"/>
          </a:xfrm>
          <a:custGeom>
            <a:avLst/>
            <a:gdLst/>
            <a:ahLst/>
            <a:cxnLst/>
            <a:rect l="l" t="t" r="r" b="b"/>
            <a:pathLst>
              <a:path w="41905" h="48598">
                <a:moveTo>
                  <a:pt x="5334" y="41905"/>
                </a:moveTo>
                <a:lnTo>
                  <a:pt x="41905" y="41905"/>
                </a:lnTo>
                <a:lnTo>
                  <a:pt x="7667" y="35367"/>
                </a:lnTo>
                <a:lnTo>
                  <a:pt x="7668" y="6547"/>
                </a:lnTo>
                <a:lnTo>
                  <a:pt x="41905" y="0"/>
                </a:lnTo>
                <a:lnTo>
                  <a:pt x="0" y="0"/>
                </a:lnTo>
                <a:lnTo>
                  <a:pt x="0" y="41905"/>
                </a:lnTo>
                <a:lnTo>
                  <a:pt x="2945" y="48598"/>
                </a:lnTo>
                <a:lnTo>
                  <a:pt x="5334" y="41905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27" name="object 127"/>
          <p:cNvSpPr/>
          <p:nvPr/>
        </p:nvSpPr>
        <p:spPr>
          <a:xfrm>
            <a:off x="8424097" y="2521642"/>
            <a:ext cx="73772" cy="76192"/>
          </a:xfrm>
          <a:custGeom>
            <a:avLst/>
            <a:gdLst/>
            <a:ahLst/>
            <a:cxnLst/>
            <a:rect l="l" t="t" r="r" b="b"/>
            <a:pathLst>
              <a:path w="121724" h="125716">
                <a:moveTo>
                  <a:pt x="121724" y="41905"/>
                </a:moveTo>
                <a:lnTo>
                  <a:pt x="119340" y="35221"/>
                </a:lnTo>
                <a:lnTo>
                  <a:pt x="111929" y="23549"/>
                </a:lnTo>
                <a:lnTo>
                  <a:pt x="102202" y="13813"/>
                </a:lnTo>
                <a:lnTo>
                  <a:pt x="90531" y="6390"/>
                </a:lnTo>
                <a:lnTo>
                  <a:pt x="77292" y="1660"/>
                </a:lnTo>
                <a:lnTo>
                  <a:pt x="74486" y="41905"/>
                </a:lnTo>
                <a:lnTo>
                  <a:pt x="62858" y="41905"/>
                </a:lnTo>
                <a:lnTo>
                  <a:pt x="62858" y="0"/>
                </a:lnTo>
                <a:lnTo>
                  <a:pt x="48462" y="1659"/>
                </a:lnTo>
                <a:lnTo>
                  <a:pt x="35235" y="6388"/>
                </a:lnTo>
                <a:lnTo>
                  <a:pt x="23562" y="13809"/>
                </a:lnTo>
                <a:lnTo>
                  <a:pt x="13822" y="23544"/>
                </a:lnTo>
                <a:lnTo>
                  <a:pt x="6396" y="35216"/>
                </a:lnTo>
                <a:lnTo>
                  <a:pt x="1662" y="48446"/>
                </a:lnTo>
                <a:lnTo>
                  <a:pt x="0" y="62858"/>
                </a:lnTo>
                <a:lnTo>
                  <a:pt x="1661" y="77266"/>
                </a:lnTo>
                <a:lnTo>
                  <a:pt x="6393" y="90499"/>
                </a:lnTo>
                <a:lnTo>
                  <a:pt x="13819" y="102171"/>
                </a:lnTo>
                <a:lnTo>
                  <a:pt x="23557" y="111906"/>
                </a:lnTo>
                <a:lnTo>
                  <a:pt x="35230" y="119326"/>
                </a:lnTo>
                <a:lnTo>
                  <a:pt x="48456" y="124055"/>
                </a:lnTo>
                <a:lnTo>
                  <a:pt x="62858" y="125716"/>
                </a:lnTo>
                <a:lnTo>
                  <a:pt x="62858" y="83810"/>
                </a:lnTo>
                <a:lnTo>
                  <a:pt x="74486" y="83810"/>
                </a:lnTo>
                <a:lnTo>
                  <a:pt x="77286" y="124057"/>
                </a:lnTo>
                <a:lnTo>
                  <a:pt x="90526" y="119329"/>
                </a:lnTo>
                <a:lnTo>
                  <a:pt x="102197" y="111909"/>
                </a:lnTo>
                <a:lnTo>
                  <a:pt x="111926" y="102175"/>
                </a:lnTo>
                <a:lnTo>
                  <a:pt x="119337" y="90504"/>
                </a:lnTo>
                <a:lnTo>
                  <a:pt x="116392" y="83810"/>
                </a:lnTo>
                <a:lnTo>
                  <a:pt x="116392" y="41905"/>
                </a:lnTo>
                <a:lnTo>
                  <a:pt x="121724" y="41905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28" name="object 128"/>
          <p:cNvSpPr/>
          <p:nvPr/>
        </p:nvSpPr>
        <p:spPr>
          <a:xfrm>
            <a:off x="8462193" y="2521643"/>
            <a:ext cx="8748" cy="25397"/>
          </a:xfrm>
          <a:custGeom>
            <a:avLst/>
            <a:gdLst/>
            <a:ahLst/>
            <a:cxnLst/>
            <a:rect l="l" t="t" r="r" b="b"/>
            <a:pathLst>
              <a:path w="14434" h="41905">
                <a:moveTo>
                  <a:pt x="0" y="0"/>
                </a:moveTo>
                <a:lnTo>
                  <a:pt x="0" y="41905"/>
                </a:lnTo>
                <a:lnTo>
                  <a:pt x="11628" y="41905"/>
                </a:lnTo>
                <a:lnTo>
                  <a:pt x="14434" y="1660"/>
                </a:lnTo>
                <a:lnTo>
                  <a:pt x="0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29" name="object 129"/>
          <p:cNvSpPr/>
          <p:nvPr/>
        </p:nvSpPr>
        <p:spPr>
          <a:xfrm>
            <a:off x="8462193" y="2572437"/>
            <a:ext cx="8744" cy="25397"/>
          </a:xfrm>
          <a:custGeom>
            <a:avLst/>
            <a:gdLst/>
            <a:ahLst/>
            <a:cxnLst/>
            <a:rect l="l" t="t" r="r" b="b"/>
            <a:pathLst>
              <a:path w="14428" h="41905">
                <a:moveTo>
                  <a:pt x="0" y="0"/>
                </a:moveTo>
                <a:lnTo>
                  <a:pt x="0" y="41905"/>
                </a:lnTo>
                <a:lnTo>
                  <a:pt x="14428" y="40246"/>
                </a:lnTo>
                <a:lnTo>
                  <a:pt x="11628" y="0"/>
                </a:lnTo>
                <a:lnTo>
                  <a:pt x="0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30" name="object 130"/>
          <p:cNvSpPr/>
          <p:nvPr/>
        </p:nvSpPr>
        <p:spPr>
          <a:xfrm>
            <a:off x="8499284" y="2547040"/>
            <a:ext cx="20750" cy="25397"/>
          </a:xfrm>
          <a:custGeom>
            <a:avLst/>
            <a:gdLst/>
            <a:ahLst/>
            <a:cxnLst/>
            <a:rect l="l" t="t" r="r" b="b"/>
            <a:pathLst>
              <a:path w="34238" h="41905">
                <a:moveTo>
                  <a:pt x="1656" y="20952"/>
                </a:moveTo>
                <a:lnTo>
                  <a:pt x="1" y="6547"/>
                </a:lnTo>
                <a:lnTo>
                  <a:pt x="0" y="35367"/>
                </a:lnTo>
                <a:lnTo>
                  <a:pt x="34238" y="41905"/>
                </a:lnTo>
                <a:lnTo>
                  <a:pt x="34238" y="0"/>
                </a:lnTo>
                <a:lnTo>
                  <a:pt x="1" y="6547"/>
                </a:lnTo>
                <a:lnTo>
                  <a:pt x="1656" y="20952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20" name="object 120"/>
          <p:cNvSpPr/>
          <p:nvPr/>
        </p:nvSpPr>
        <p:spPr>
          <a:xfrm>
            <a:off x="6802550" y="3456018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18" name="object 118"/>
          <p:cNvSpPr/>
          <p:nvPr/>
        </p:nvSpPr>
        <p:spPr>
          <a:xfrm>
            <a:off x="8628291" y="2934061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19" name="object 119"/>
          <p:cNvSpPr/>
          <p:nvPr/>
        </p:nvSpPr>
        <p:spPr>
          <a:xfrm>
            <a:off x="8596036" y="2915508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17" name="object 117"/>
          <p:cNvSpPr/>
          <p:nvPr/>
        </p:nvSpPr>
        <p:spPr>
          <a:xfrm>
            <a:off x="8596036" y="2864714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16" name="object 116"/>
          <p:cNvSpPr/>
          <p:nvPr/>
        </p:nvSpPr>
        <p:spPr>
          <a:xfrm>
            <a:off x="8596036" y="2813920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15" name="object 115"/>
          <p:cNvSpPr/>
          <p:nvPr/>
        </p:nvSpPr>
        <p:spPr>
          <a:xfrm>
            <a:off x="8596036" y="2763125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14" name="object 114"/>
          <p:cNvSpPr/>
          <p:nvPr/>
        </p:nvSpPr>
        <p:spPr>
          <a:xfrm>
            <a:off x="8596036" y="2712331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13" name="object 113"/>
          <p:cNvSpPr/>
          <p:nvPr/>
        </p:nvSpPr>
        <p:spPr>
          <a:xfrm>
            <a:off x="8596036" y="2661536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12" name="object 112"/>
          <p:cNvSpPr/>
          <p:nvPr/>
        </p:nvSpPr>
        <p:spPr>
          <a:xfrm>
            <a:off x="8596036" y="2610742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10" name="object 110"/>
          <p:cNvSpPr/>
          <p:nvPr/>
        </p:nvSpPr>
        <p:spPr>
          <a:xfrm>
            <a:off x="8596036" y="2559738"/>
            <a:ext cx="25397" cy="12908"/>
          </a:xfrm>
          <a:custGeom>
            <a:avLst/>
            <a:gdLst/>
            <a:ahLst/>
            <a:cxnLst/>
            <a:rect l="l" t="t" r="r" b="b"/>
            <a:pathLst>
              <a:path w="41905" h="21298">
                <a:moveTo>
                  <a:pt x="314" y="20952"/>
                </a:moveTo>
                <a:lnTo>
                  <a:pt x="314" y="314"/>
                </a:lnTo>
                <a:lnTo>
                  <a:pt x="0" y="0"/>
                </a:lnTo>
                <a:lnTo>
                  <a:pt x="0" y="21298"/>
                </a:lnTo>
                <a:lnTo>
                  <a:pt x="41905" y="21298"/>
                </a:lnTo>
                <a:lnTo>
                  <a:pt x="20952" y="20952"/>
                </a:lnTo>
                <a:lnTo>
                  <a:pt x="314" y="314"/>
                </a:lnTo>
                <a:lnTo>
                  <a:pt x="314" y="20952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11" name="object 111"/>
          <p:cNvSpPr/>
          <p:nvPr/>
        </p:nvSpPr>
        <p:spPr>
          <a:xfrm>
            <a:off x="8596226" y="2547040"/>
            <a:ext cx="25207" cy="25607"/>
          </a:xfrm>
          <a:custGeom>
            <a:avLst/>
            <a:gdLst/>
            <a:ahLst/>
            <a:cxnLst/>
            <a:rect l="l" t="t" r="r" b="b"/>
            <a:pathLst>
              <a:path w="41591" h="42251">
                <a:moveTo>
                  <a:pt x="20638" y="41905"/>
                </a:moveTo>
                <a:lnTo>
                  <a:pt x="41591" y="42251"/>
                </a:lnTo>
                <a:lnTo>
                  <a:pt x="41591" y="0"/>
                </a:lnTo>
                <a:lnTo>
                  <a:pt x="0" y="0"/>
                </a:lnTo>
                <a:lnTo>
                  <a:pt x="0" y="21266"/>
                </a:lnTo>
                <a:lnTo>
                  <a:pt x="20638" y="41905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08" name="object 108"/>
          <p:cNvSpPr/>
          <p:nvPr/>
        </p:nvSpPr>
        <p:spPr>
          <a:xfrm>
            <a:off x="8729879" y="2934061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09" name="object 109"/>
          <p:cNvSpPr/>
          <p:nvPr/>
        </p:nvSpPr>
        <p:spPr>
          <a:xfrm>
            <a:off x="8679085" y="2934061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06" name="object 106"/>
          <p:cNvSpPr/>
          <p:nvPr/>
        </p:nvSpPr>
        <p:spPr>
          <a:xfrm>
            <a:off x="9839546" y="3500660"/>
            <a:ext cx="25461" cy="0"/>
          </a:xfrm>
          <a:custGeom>
            <a:avLst/>
            <a:gdLst/>
            <a:ahLst/>
            <a:cxnLst/>
            <a:rect l="l" t="t" r="r" b="b"/>
            <a:pathLst>
              <a:path w="42010">
                <a:moveTo>
                  <a:pt x="0" y="0"/>
                </a:moveTo>
                <a:lnTo>
                  <a:pt x="42010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07" name="object 107"/>
          <p:cNvSpPr/>
          <p:nvPr/>
        </p:nvSpPr>
        <p:spPr>
          <a:xfrm>
            <a:off x="9788751" y="3500660"/>
            <a:ext cx="25461" cy="0"/>
          </a:xfrm>
          <a:custGeom>
            <a:avLst/>
            <a:gdLst/>
            <a:ahLst/>
            <a:cxnLst/>
            <a:rect l="l" t="t" r="r" b="b"/>
            <a:pathLst>
              <a:path w="42010">
                <a:moveTo>
                  <a:pt x="0" y="0"/>
                </a:moveTo>
                <a:lnTo>
                  <a:pt x="42010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04" name="object 104"/>
          <p:cNvSpPr/>
          <p:nvPr/>
        </p:nvSpPr>
        <p:spPr>
          <a:xfrm>
            <a:off x="9737957" y="3500660"/>
            <a:ext cx="25461" cy="0"/>
          </a:xfrm>
          <a:custGeom>
            <a:avLst/>
            <a:gdLst/>
            <a:ahLst/>
            <a:cxnLst/>
            <a:rect l="l" t="t" r="r" b="b"/>
            <a:pathLst>
              <a:path w="42010">
                <a:moveTo>
                  <a:pt x="0" y="0"/>
                </a:moveTo>
                <a:lnTo>
                  <a:pt x="42010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05" name="object 105"/>
          <p:cNvSpPr/>
          <p:nvPr/>
        </p:nvSpPr>
        <p:spPr>
          <a:xfrm>
            <a:off x="9687162" y="3500660"/>
            <a:ext cx="25461" cy="0"/>
          </a:xfrm>
          <a:custGeom>
            <a:avLst/>
            <a:gdLst/>
            <a:ahLst/>
            <a:cxnLst/>
            <a:rect l="l" t="t" r="r" b="b"/>
            <a:pathLst>
              <a:path w="42010">
                <a:moveTo>
                  <a:pt x="0" y="0"/>
                </a:moveTo>
                <a:lnTo>
                  <a:pt x="42010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02" name="object 102"/>
          <p:cNvSpPr/>
          <p:nvPr/>
        </p:nvSpPr>
        <p:spPr>
          <a:xfrm>
            <a:off x="9636368" y="3500660"/>
            <a:ext cx="25461" cy="0"/>
          </a:xfrm>
          <a:custGeom>
            <a:avLst/>
            <a:gdLst/>
            <a:ahLst/>
            <a:cxnLst/>
            <a:rect l="l" t="t" r="r" b="b"/>
            <a:pathLst>
              <a:path w="42010">
                <a:moveTo>
                  <a:pt x="0" y="0"/>
                </a:moveTo>
                <a:lnTo>
                  <a:pt x="42010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03" name="object 103"/>
          <p:cNvSpPr/>
          <p:nvPr/>
        </p:nvSpPr>
        <p:spPr>
          <a:xfrm>
            <a:off x="9585574" y="3500660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01" name="object 101"/>
          <p:cNvSpPr/>
          <p:nvPr/>
        </p:nvSpPr>
        <p:spPr>
          <a:xfrm>
            <a:off x="9548304" y="3487193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100" name="object 100"/>
          <p:cNvSpPr/>
          <p:nvPr/>
        </p:nvSpPr>
        <p:spPr>
          <a:xfrm>
            <a:off x="9548304" y="3436399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99" name="object 99"/>
          <p:cNvSpPr/>
          <p:nvPr/>
        </p:nvSpPr>
        <p:spPr>
          <a:xfrm>
            <a:off x="9548304" y="3385604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98" name="object 98"/>
          <p:cNvSpPr/>
          <p:nvPr/>
        </p:nvSpPr>
        <p:spPr>
          <a:xfrm>
            <a:off x="9548304" y="3334810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97" name="object 97"/>
          <p:cNvSpPr/>
          <p:nvPr/>
        </p:nvSpPr>
        <p:spPr>
          <a:xfrm>
            <a:off x="9548304" y="3284015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96" name="object 96"/>
          <p:cNvSpPr/>
          <p:nvPr/>
        </p:nvSpPr>
        <p:spPr>
          <a:xfrm>
            <a:off x="9548304" y="3233221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95" name="object 95"/>
          <p:cNvSpPr/>
          <p:nvPr/>
        </p:nvSpPr>
        <p:spPr>
          <a:xfrm>
            <a:off x="9548304" y="3182427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94" name="object 94"/>
          <p:cNvSpPr/>
          <p:nvPr/>
        </p:nvSpPr>
        <p:spPr>
          <a:xfrm>
            <a:off x="9548304" y="3131632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93" name="object 93"/>
          <p:cNvSpPr/>
          <p:nvPr/>
        </p:nvSpPr>
        <p:spPr>
          <a:xfrm>
            <a:off x="9548304" y="3080838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92" name="object 92"/>
          <p:cNvSpPr/>
          <p:nvPr/>
        </p:nvSpPr>
        <p:spPr>
          <a:xfrm>
            <a:off x="9548304" y="3030044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91" name="object 91"/>
          <p:cNvSpPr/>
          <p:nvPr/>
        </p:nvSpPr>
        <p:spPr>
          <a:xfrm>
            <a:off x="9548304" y="2979249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90" name="object 90"/>
          <p:cNvSpPr/>
          <p:nvPr/>
        </p:nvSpPr>
        <p:spPr>
          <a:xfrm>
            <a:off x="9548304" y="2928455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89" name="object 89"/>
          <p:cNvSpPr/>
          <p:nvPr/>
        </p:nvSpPr>
        <p:spPr>
          <a:xfrm>
            <a:off x="9548304" y="2877661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88" name="object 88"/>
          <p:cNvSpPr/>
          <p:nvPr/>
        </p:nvSpPr>
        <p:spPr>
          <a:xfrm>
            <a:off x="9548304" y="2826866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87" name="object 87"/>
          <p:cNvSpPr/>
          <p:nvPr/>
        </p:nvSpPr>
        <p:spPr>
          <a:xfrm>
            <a:off x="9548304" y="2776072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86" name="object 86"/>
          <p:cNvSpPr/>
          <p:nvPr/>
        </p:nvSpPr>
        <p:spPr>
          <a:xfrm>
            <a:off x="9548304" y="2725277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85" name="object 85"/>
          <p:cNvSpPr/>
          <p:nvPr/>
        </p:nvSpPr>
        <p:spPr>
          <a:xfrm>
            <a:off x="9548304" y="2674483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84" name="object 84"/>
          <p:cNvSpPr/>
          <p:nvPr/>
        </p:nvSpPr>
        <p:spPr>
          <a:xfrm>
            <a:off x="9548304" y="2623688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83" name="object 83"/>
          <p:cNvSpPr/>
          <p:nvPr/>
        </p:nvSpPr>
        <p:spPr>
          <a:xfrm>
            <a:off x="9548304" y="2572894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81" name="object 81"/>
          <p:cNvSpPr/>
          <p:nvPr/>
        </p:nvSpPr>
        <p:spPr>
          <a:xfrm>
            <a:off x="9548304" y="2522099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82" name="object 82"/>
          <p:cNvSpPr/>
          <p:nvPr/>
        </p:nvSpPr>
        <p:spPr>
          <a:xfrm>
            <a:off x="9523351" y="2496245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79" name="object 79"/>
          <p:cNvSpPr/>
          <p:nvPr/>
        </p:nvSpPr>
        <p:spPr>
          <a:xfrm>
            <a:off x="9472557" y="2496245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80" name="object 80"/>
          <p:cNvSpPr/>
          <p:nvPr/>
        </p:nvSpPr>
        <p:spPr>
          <a:xfrm>
            <a:off x="9421762" y="2496245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77" name="object 77"/>
          <p:cNvSpPr/>
          <p:nvPr/>
        </p:nvSpPr>
        <p:spPr>
          <a:xfrm>
            <a:off x="9370968" y="2496245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78" name="object 78"/>
          <p:cNvSpPr/>
          <p:nvPr/>
        </p:nvSpPr>
        <p:spPr>
          <a:xfrm>
            <a:off x="9320174" y="2496245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75" name="object 75"/>
          <p:cNvSpPr/>
          <p:nvPr/>
        </p:nvSpPr>
        <p:spPr>
          <a:xfrm>
            <a:off x="9269379" y="2496245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76" name="object 76"/>
          <p:cNvSpPr/>
          <p:nvPr/>
        </p:nvSpPr>
        <p:spPr>
          <a:xfrm>
            <a:off x="9218585" y="2496245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73" name="object 73"/>
          <p:cNvSpPr/>
          <p:nvPr/>
        </p:nvSpPr>
        <p:spPr>
          <a:xfrm>
            <a:off x="9167791" y="2496245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74" name="object 74"/>
          <p:cNvSpPr/>
          <p:nvPr/>
        </p:nvSpPr>
        <p:spPr>
          <a:xfrm>
            <a:off x="9116996" y="2496245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70" name="object 70"/>
          <p:cNvSpPr/>
          <p:nvPr/>
        </p:nvSpPr>
        <p:spPr>
          <a:xfrm>
            <a:off x="9066202" y="2483546"/>
            <a:ext cx="25397" cy="46924"/>
          </a:xfrm>
          <a:custGeom>
            <a:avLst/>
            <a:gdLst/>
            <a:ahLst/>
            <a:cxnLst/>
            <a:rect l="l" t="t" r="r" b="b"/>
            <a:pathLst>
              <a:path w="41905" h="77424">
                <a:moveTo>
                  <a:pt x="38427" y="41905"/>
                </a:moveTo>
                <a:lnTo>
                  <a:pt x="41905" y="41905"/>
                </a:lnTo>
                <a:lnTo>
                  <a:pt x="41905" y="25494"/>
                </a:lnTo>
                <a:lnTo>
                  <a:pt x="40766" y="35367"/>
                </a:lnTo>
                <a:lnTo>
                  <a:pt x="40768" y="6547"/>
                </a:lnTo>
                <a:lnTo>
                  <a:pt x="38425" y="0"/>
                </a:lnTo>
                <a:lnTo>
                  <a:pt x="0" y="0"/>
                </a:lnTo>
                <a:lnTo>
                  <a:pt x="0" y="41905"/>
                </a:lnTo>
                <a:lnTo>
                  <a:pt x="7193" y="77424"/>
                </a:lnTo>
                <a:lnTo>
                  <a:pt x="18866" y="70004"/>
                </a:lnTo>
                <a:lnTo>
                  <a:pt x="28606" y="60270"/>
                </a:lnTo>
                <a:lnTo>
                  <a:pt x="36032" y="48598"/>
                </a:lnTo>
                <a:lnTo>
                  <a:pt x="38427" y="41905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71" name="object 71"/>
          <p:cNvSpPr/>
          <p:nvPr/>
        </p:nvSpPr>
        <p:spPr>
          <a:xfrm>
            <a:off x="9015724" y="2458149"/>
            <a:ext cx="73765" cy="76192"/>
          </a:xfrm>
          <a:custGeom>
            <a:avLst/>
            <a:gdLst/>
            <a:ahLst/>
            <a:cxnLst/>
            <a:rect l="l" t="t" r="r" b="b"/>
            <a:pathLst>
              <a:path w="121712" h="125716">
                <a:moveTo>
                  <a:pt x="111896" y="23549"/>
                </a:moveTo>
                <a:lnTo>
                  <a:pt x="102158" y="13813"/>
                </a:lnTo>
                <a:lnTo>
                  <a:pt x="90485" y="6390"/>
                </a:lnTo>
                <a:lnTo>
                  <a:pt x="77259" y="1660"/>
                </a:lnTo>
                <a:lnTo>
                  <a:pt x="62858" y="0"/>
                </a:lnTo>
                <a:lnTo>
                  <a:pt x="48429" y="1659"/>
                </a:lnTo>
                <a:lnTo>
                  <a:pt x="35189" y="6388"/>
                </a:lnTo>
                <a:lnTo>
                  <a:pt x="23518" y="13809"/>
                </a:lnTo>
                <a:lnTo>
                  <a:pt x="13789" y="23544"/>
                </a:lnTo>
                <a:lnTo>
                  <a:pt x="6378" y="35216"/>
                </a:lnTo>
                <a:lnTo>
                  <a:pt x="1656" y="48446"/>
                </a:lnTo>
                <a:lnTo>
                  <a:pt x="0" y="62858"/>
                </a:lnTo>
                <a:lnTo>
                  <a:pt x="1655" y="77266"/>
                </a:lnTo>
                <a:lnTo>
                  <a:pt x="6375" y="90499"/>
                </a:lnTo>
                <a:lnTo>
                  <a:pt x="13786" y="102171"/>
                </a:lnTo>
                <a:lnTo>
                  <a:pt x="23513" y="111906"/>
                </a:lnTo>
                <a:lnTo>
                  <a:pt x="35184" y="119326"/>
                </a:lnTo>
                <a:lnTo>
                  <a:pt x="48423" y="124055"/>
                </a:lnTo>
                <a:lnTo>
                  <a:pt x="62858" y="125716"/>
                </a:lnTo>
                <a:lnTo>
                  <a:pt x="77253" y="124057"/>
                </a:lnTo>
                <a:lnTo>
                  <a:pt x="90480" y="119329"/>
                </a:lnTo>
                <a:lnTo>
                  <a:pt x="83286" y="83810"/>
                </a:lnTo>
                <a:lnTo>
                  <a:pt x="83286" y="41905"/>
                </a:lnTo>
                <a:lnTo>
                  <a:pt x="121712" y="41905"/>
                </a:lnTo>
                <a:lnTo>
                  <a:pt x="119322" y="35221"/>
                </a:lnTo>
                <a:lnTo>
                  <a:pt x="111896" y="23549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72" name="object 72"/>
          <p:cNvSpPr/>
          <p:nvPr/>
        </p:nvSpPr>
        <p:spPr>
          <a:xfrm>
            <a:off x="9089490" y="2483547"/>
            <a:ext cx="2426" cy="21435"/>
          </a:xfrm>
          <a:custGeom>
            <a:avLst/>
            <a:gdLst/>
            <a:ahLst/>
            <a:cxnLst/>
            <a:rect l="l" t="t" r="r" b="b"/>
            <a:pathLst>
              <a:path w="4003" h="35367">
                <a:moveTo>
                  <a:pt x="2342" y="6547"/>
                </a:moveTo>
                <a:lnTo>
                  <a:pt x="2341" y="35367"/>
                </a:lnTo>
                <a:lnTo>
                  <a:pt x="3479" y="25494"/>
                </a:lnTo>
                <a:lnTo>
                  <a:pt x="4003" y="20952"/>
                </a:lnTo>
                <a:lnTo>
                  <a:pt x="3479" y="16409"/>
                </a:lnTo>
                <a:lnTo>
                  <a:pt x="3479" y="0"/>
                </a:lnTo>
                <a:lnTo>
                  <a:pt x="0" y="0"/>
                </a:lnTo>
                <a:lnTo>
                  <a:pt x="2342" y="6547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68" name="object 68"/>
          <p:cNvSpPr/>
          <p:nvPr/>
        </p:nvSpPr>
        <p:spPr>
          <a:xfrm>
            <a:off x="10042723" y="3500660"/>
            <a:ext cx="25461" cy="0"/>
          </a:xfrm>
          <a:custGeom>
            <a:avLst/>
            <a:gdLst/>
            <a:ahLst/>
            <a:cxnLst/>
            <a:rect l="l" t="t" r="r" b="b"/>
            <a:pathLst>
              <a:path w="42010">
                <a:moveTo>
                  <a:pt x="0" y="0"/>
                </a:moveTo>
                <a:lnTo>
                  <a:pt x="42010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69" name="object 69"/>
          <p:cNvSpPr/>
          <p:nvPr/>
        </p:nvSpPr>
        <p:spPr>
          <a:xfrm>
            <a:off x="9991929" y="3500660"/>
            <a:ext cx="25461" cy="0"/>
          </a:xfrm>
          <a:custGeom>
            <a:avLst/>
            <a:gdLst/>
            <a:ahLst/>
            <a:cxnLst/>
            <a:rect l="l" t="t" r="r" b="b"/>
            <a:pathLst>
              <a:path w="42010">
                <a:moveTo>
                  <a:pt x="0" y="0"/>
                </a:moveTo>
                <a:lnTo>
                  <a:pt x="42010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66" name="object 66"/>
          <p:cNvSpPr/>
          <p:nvPr/>
        </p:nvSpPr>
        <p:spPr>
          <a:xfrm>
            <a:off x="9941134" y="3500660"/>
            <a:ext cx="25461" cy="0"/>
          </a:xfrm>
          <a:custGeom>
            <a:avLst/>
            <a:gdLst/>
            <a:ahLst/>
            <a:cxnLst/>
            <a:rect l="l" t="t" r="r" b="b"/>
            <a:pathLst>
              <a:path w="42010">
                <a:moveTo>
                  <a:pt x="0" y="0"/>
                </a:moveTo>
                <a:lnTo>
                  <a:pt x="42010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67" name="object 67"/>
          <p:cNvSpPr/>
          <p:nvPr/>
        </p:nvSpPr>
        <p:spPr>
          <a:xfrm>
            <a:off x="9890340" y="3500660"/>
            <a:ext cx="25461" cy="0"/>
          </a:xfrm>
          <a:custGeom>
            <a:avLst/>
            <a:gdLst/>
            <a:ahLst/>
            <a:cxnLst/>
            <a:rect l="l" t="t" r="r" b="b"/>
            <a:pathLst>
              <a:path w="42010">
                <a:moveTo>
                  <a:pt x="0" y="0"/>
                </a:moveTo>
                <a:lnTo>
                  <a:pt x="42010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64" name="object 64"/>
          <p:cNvSpPr/>
          <p:nvPr/>
        </p:nvSpPr>
        <p:spPr>
          <a:xfrm>
            <a:off x="9994532" y="2394581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65" name="object 65"/>
          <p:cNvSpPr/>
          <p:nvPr/>
        </p:nvSpPr>
        <p:spPr>
          <a:xfrm>
            <a:off x="9943738" y="2394581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62" name="object 62"/>
          <p:cNvSpPr/>
          <p:nvPr/>
        </p:nvSpPr>
        <p:spPr>
          <a:xfrm>
            <a:off x="9892944" y="2394581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63" name="object 63"/>
          <p:cNvSpPr/>
          <p:nvPr/>
        </p:nvSpPr>
        <p:spPr>
          <a:xfrm>
            <a:off x="9842149" y="2394581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60" name="object 60"/>
          <p:cNvSpPr/>
          <p:nvPr/>
        </p:nvSpPr>
        <p:spPr>
          <a:xfrm>
            <a:off x="9789006" y="2381882"/>
            <a:ext cx="27746" cy="25397"/>
          </a:xfrm>
          <a:custGeom>
            <a:avLst/>
            <a:gdLst/>
            <a:ahLst/>
            <a:cxnLst/>
            <a:rect l="l" t="t" r="r" b="b"/>
            <a:pathLst>
              <a:path w="45781" h="41905">
                <a:moveTo>
                  <a:pt x="45781" y="41905"/>
                </a:moveTo>
                <a:lnTo>
                  <a:pt x="45781" y="0"/>
                </a:lnTo>
                <a:lnTo>
                  <a:pt x="41905" y="3844"/>
                </a:lnTo>
                <a:lnTo>
                  <a:pt x="41905" y="20952"/>
                </a:lnTo>
                <a:lnTo>
                  <a:pt x="24797" y="3844"/>
                </a:lnTo>
                <a:lnTo>
                  <a:pt x="0" y="3844"/>
                </a:lnTo>
                <a:lnTo>
                  <a:pt x="0" y="41905"/>
                </a:lnTo>
                <a:lnTo>
                  <a:pt x="45781" y="41905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61" name="object 61"/>
          <p:cNvSpPr/>
          <p:nvPr/>
        </p:nvSpPr>
        <p:spPr>
          <a:xfrm>
            <a:off x="9801704" y="2381882"/>
            <a:ext cx="15047" cy="12698"/>
          </a:xfrm>
          <a:custGeom>
            <a:avLst/>
            <a:gdLst/>
            <a:ahLst/>
            <a:cxnLst/>
            <a:rect l="l" t="t" r="r" b="b"/>
            <a:pathLst>
              <a:path w="24828" h="20952">
                <a:moveTo>
                  <a:pt x="3845" y="3844"/>
                </a:moveTo>
                <a:lnTo>
                  <a:pt x="20952" y="20952"/>
                </a:lnTo>
                <a:lnTo>
                  <a:pt x="20952" y="3844"/>
                </a:lnTo>
                <a:lnTo>
                  <a:pt x="24828" y="0"/>
                </a:lnTo>
                <a:lnTo>
                  <a:pt x="0" y="0"/>
                </a:lnTo>
                <a:lnTo>
                  <a:pt x="3845" y="3844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59" name="object 59"/>
          <p:cNvSpPr/>
          <p:nvPr/>
        </p:nvSpPr>
        <p:spPr>
          <a:xfrm>
            <a:off x="9789006" y="2346116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58" name="object 58"/>
          <p:cNvSpPr/>
          <p:nvPr/>
        </p:nvSpPr>
        <p:spPr>
          <a:xfrm>
            <a:off x="9789006" y="2295322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57" name="object 57"/>
          <p:cNvSpPr/>
          <p:nvPr/>
        </p:nvSpPr>
        <p:spPr>
          <a:xfrm>
            <a:off x="9789006" y="2244527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56" name="object 56"/>
          <p:cNvSpPr/>
          <p:nvPr/>
        </p:nvSpPr>
        <p:spPr>
          <a:xfrm>
            <a:off x="9789006" y="2193733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55" name="object 55"/>
          <p:cNvSpPr/>
          <p:nvPr/>
        </p:nvSpPr>
        <p:spPr>
          <a:xfrm>
            <a:off x="9789006" y="2142939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54" name="object 54"/>
          <p:cNvSpPr/>
          <p:nvPr/>
        </p:nvSpPr>
        <p:spPr>
          <a:xfrm>
            <a:off x="9789006" y="2092144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53" name="object 53"/>
          <p:cNvSpPr/>
          <p:nvPr/>
        </p:nvSpPr>
        <p:spPr>
          <a:xfrm>
            <a:off x="9789006" y="2041350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50" name="object 50"/>
          <p:cNvSpPr/>
          <p:nvPr/>
        </p:nvSpPr>
        <p:spPr>
          <a:xfrm>
            <a:off x="9789006" y="1980733"/>
            <a:ext cx="25397" cy="22521"/>
          </a:xfrm>
          <a:custGeom>
            <a:avLst/>
            <a:gdLst/>
            <a:ahLst/>
            <a:cxnLst/>
            <a:rect l="l" t="t" r="r" b="b"/>
            <a:pathLst>
              <a:path w="41905" h="37159">
                <a:moveTo>
                  <a:pt x="16238" y="20952"/>
                </a:moveTo>
                <a:lnTo>
                  <a:pt x="16237" y="16238"/>
                </a:lnTo>
                <a:lnTo>
                  <a:pt x="0" y="0"/>
                </a:lnTo>
                <a:lnTo>
                  <a:pt x="0" y="37159"/>
                </a:lnTo>
                <a:lnTo>
                  <a:pt x="41905" y="37159"/>
                </a:lnTo>
                <a:lnTo>
                  <a:pt x="20952" y="20952"/>
                </a:lnTo>
                <a:lnTo>
                  <a:pt x="16237" y="16238"/>
                </a:lnTo>
                <a:lnTo>
                  <a:pt x="16238" y="20952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51" name="object 51"/>
          <p:cNvSpPr/>
          <p:nvPr/>
        </p:nvSpPr>
        <p:spPr>
          <a:xfrm>
            <a:off x="9798847" y="1968035"/>
            <a:ext cx="15556" cy="35219"/>
          </a:xfrm>
          <a:custGeom>
            <a:avLst/>
            <a:gdLst/>
            <a:ahLst/>
            <a:cxnLst/>
            <a:rect l="l" t="t" r="r" b="b"/>
            <a:pathLst>
              <a:path w="25667" h="58112">
                <a:moveTo>
                  <a:pt x="4714" y="41905"/>
                </a:moveTo>
                <a:lnTo>
                  <a:pt x="25667" y="58112"/>
                </a:lnTo>
                <a:lnTo>
                  <a:pt x="25667" y="0"/>
                </a:lnTo>
                <a:lnTo>
                  <a:pt x="0" y="0"/>
                </a:lnTo>
                <a:lnTo>
                  <a:pt x="0" y="37191"/>
                </a:lnTo>
                <a:lnTo>
                  <a:pt x="4714" y="41905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52" name="object 52"/>
          <p:cNvSpPr/>
          <p:nvPr/>
        </p:nvSpPr>
        <p:spPr>
          <a:xfrm>
            <a:off x="9748053" y="1980733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48" name="object 48"/>
          <p:cNvSpPr/>
          <p:nvPr/>
        </p:nvSpPr>
        <p:spPr>
          <a:xfrm>
            <a:off x="9697258" y="1980733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49" name="object 49"/>
          <p:cNvSpPr/>
          <p:nvPr/>
        </p:nvSpPr>
        <p:spPr>
          <a:xfrm>
            <a:off x="9646464" y="1980733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46" name="object 46"/>
          <p:cNvSpPr/>
          <p:nvPr/>
        </p:nvSpPr>
        <p:spPr>
          <a:xfrm>
            <a:off x="9595669" y="1980733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47" name="object 47"/>
          <p:cNvSpPr/>
          <p:nvPr/>
        </p:nvSpPr>
        <p:spPr>
          <a:xfrm>
            <a:off x="9544875" y="1980733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44" name="object 44"/>
          <p:cNvSpPr/>
          <p:nvPr/>
        </p:nvSpPr>
        <p:spPr>
          <a:xfrm>
            <a:off x="9494081" y="1980733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45" name="object 45"/>
          <p:cNvSpPr/>
          <p:nvPr/>
        </p:nvSpPr>
        <p:spPr>
          <a:xfrm>
            <a:off x="9443286" y="1980733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41" name="object 41"/>
          <p:cNvSpPr/>
          <p:nvPr/>
        </p:nvSpPr>
        <p:spPr>
          <a:xfrm>
            <a:off x="9392492" y="1968034"/>
            <a:ext cx="25397" cy="46924"/>
          </a:xfrm>
          <a:custGeom>
            <a:avLst/>
            <a:gdLst/>
            <a:ahLst/>
            <a:cxnLst/>
            <a:rect l="l" t="t" r="r" b="b"/>
            <a:pathLst>
              <a:path w="41905" h="77424">
                <a:moveTo>
                  <a:pt x="38753" y="41905"/>
                </a:moveTo>
                <a:lnTo>
                  <a:pt x="41905" y="41905"/>
                </a:lnTo>
                <a:lnTo>
                  <a:pt x="41905" y="28244"/>
                </a:lnTo>
                <a:lnTo>
                  <a:pt x="41086" y="35367"/>
                </a:lnTo>
                <a:lnTo>
                  <a:pt x="41087" y="6543"/>
                </a:lnTo>
                <a:lnTo>
                  <a:pt x="38753" y="0"/>
                </a:lnTo>
                <a:lnTo>
                  <a:pt x="0" y="0"/>
                </a:lnTo>
                <a:lnTo>
                  <a:pt x="0" y="41905"/>
                </a:lnTo>
                <a:lnTo>
                  <a:pt x="7553" y="77424"/>
                </a:lnTo>
                <a:lnTo>
                  <a:pt x="19225" y="70004"/>
                </a:lnTo>
                <a:lnTo>
                  <a:pt x="28953" y="60270"/>
                </a:lnTo>
                <a:lnTo>
                  <a:pt x="36365" y="48598"/>
                </a:lnTo>
                <a:lnTo>
                  <a:pt x="38753" y="41905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42" name="object 42"/>
          <p:cNvSpPr/>
          <p:nvPr/>
        </p:nvSpPr>
        <p:spPr>
          <a:xfrm>
            <a:off x="9342206" y="1942637"/>
            <a:ext cx="73773" cy="76192"/>
          </a:xfrm>
          <a:custGeom>
            <a:avLst/>
            <a:gdLst/>
            <a:ahLst/>
            <a:cxnLst/>
            <a:rect l="l" t="t" r="r" b="b"/>
            <a:pathLst>
              <a:path w="121726" h="125716">
                <a:moveTo>
                  <a:pt x="111929" y="23544"/>
                </a:moveTo>
                <a:lnTo>
                  <a:pt x="102202" y="13809"/>
                </a:lnTo>
                <a:lnTo>
                  <a:pt x="90531" y="6389"/>
                </a:lnTo>
                <a:lnTo>
                  <a:pt x="77292" y="1660"/>
                </a:lnTo>
                <a:lnTo>
                  <a:pt x="62858" y="0"/>
                </a:lnTo>
                <a:lnTo>
                  <a:pt x="48462" y="1658"/>
                </a:lnTo>
                <a:lnTo>
                  <a:pt x="35235" y="6386"/>
                </a:lnTo>
                <a:lnTo>
                  <a:pt x="23562" y="13806"/>
                </a:lnTo>
                <a:lnTo>
                  <a:pt x="13822" y="23540"/>
                </a:lnTo>
                <a:lnTo>
                  <a:pt x="6396" y="35211"/>
                </a:lnTo>
                <a:lnTo>
                  <a:pt x="1662" y="48443"/>
                </a:lnTo>
                <a:lnTo>
                  <a:pt x="0" y="62858"/>
                </a:lnTo>
                <a:lnTo>
                  <a:pt x="1661" y="77266"/>
                </a:lnTo>
                <a:lnTo>
                  <a:pt x="6393" y="90499"/>
                </a:lnTo>
                <a:lnTo>
                  <a:pt x="13819" y="102171"/>
                </a:lnTo>
                <a:lnTo>
                  <a:pt x="23557" y="111906"/>
                </a:lnTo>
                <a:lnTo>
                  <a:pt x="35230" y="119326"/>
                </a:lnTo>
                <a:lnTo>
                  <a:pt x="48456" y="124055"/>
                </a:lnTo>
                <a:lnTo>
                  <a:pt x="62858" y="125716"/>
                </a:lnTo>
                <a:lnTo>
                  <a:pt x="77286" y="124057"/>
                </a:lnTo>
                <a:lnTo>
                  <a:pt x="90526" y="119329"/>
                </a:lnTo>
                <a:lnTo>
                  <a:pt x="82972" y="83810"/>
                </a:lnTo>
                <a:lnTo>
                  <a:pt x="82972" y="41905"/>
                </a:lnTo>
                <a:lnTo>
                  <a:pt x="121726" y="41905"/>
                </a:lnTo>
                <a:lnTo>
                  <a:pt x="119340" y="35217"/>
                </a:lnTo>
                <a:lnTo>
                  <a:pt x="111929" y="23544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43" name="object 43"/>
          <p:cNvSpPr/>
          <p:nvPr/>
        </p:nvSpPr>
        <p:spPr>
          <a:xfrm>
            <a:off x="9415979" y="1968035"/>
            <a:ext cx="2418" cy="21435"/>
          </a:xfrm>
          <a:custGeom>
            <a:avLst/>
            <a:gdLst/>
            <a:ahLst/>
            <a:cxnLst/>
            <a:rect l="l" t="t" r="r" b="b"/>
            <a:pathLst>
              <a:path w="3989" h="35367">
                <a:moveTo>
                  <a:pt x="2334" y="6543"/>
                </a:moveTo>
                <a:lnTo>
                  <a:pt x="2332" y="35367"/>
                </a:lnTo>
                <a:lnTo>
                  <a:pt x="3151" y="28244"/>
                </a:lnTo>
                <a:lnTo>
                  <a:pt x="3989" y="20952"/>
                </a:lnTo>
                <a:lnTo>
                  <a:pt x="3152" y="13657"/>
                </a:lnTo>
                <a:lnTo>
                  <a:pt x="3151" y="0"/>
                </a:lnTo>
                <a:lnTo>
                  <a:pt x="0" y="0"/>
                </a:lnTo>
                <a:lnTo>
                  <a:pt x="2334" y="6543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39" name="object 39"/>
          <p:cNvSpPr/>
          <p:nvPr/>
        </p:nvSpPr>
        <p:spPr>
          <a:xfrm>
            <a:off x="10197710" y="2394581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40" name="object 40"/>
          <p:cNvSpPr/>
          <p:nvPr/>
        </p:nvSpPr>
        <p:spPr>
          <a:xfrm>
            <a:off x="10146915" y="2394581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37" name="object 37"/>
          <p:cNvSpPr/>
          <p:nvPr/>
        </p:nvSpPr>
        <p:spPr>
          <a:xfrm>
            <a:off x="10096122" y="2394581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38" name="object 38"/>
          <p:cNvSpPr/>
          <p:nvPr/>
        </p:nvSpPr>
        <p:spPr>
          <a:xfrm>
            <a:off x="10045327" y="2394581"/>
            <a:ext cx="25397" cy="0"/>
          </a:xfrm>
          <a:custGeom>
            <a:avLst/>
            <a:gdLst/>
            <a:ahLst/>
            <a:cxnLst/>
            <a:rect l="l" t="t" r="r" b="b"/>
            <a:pathLst>
              <a:path w="41905">
                <a:moveTo>
                  <a:pt x="0" y="0"/>
                </a:moveTo>
                <a:lnTo>
                  <a:pt x="41905" y="0"/>
                </a:lnTo>
              </a:path>
            </a:pathLst>
          </a:custGeom>
          <a:ln w="43175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36" name="object 36"/>
          <p:cNvSpPr txBox="1"/>
          <p:nvPr/>
        </p:nvSpPr>
        <p:spPr>
          <a:xfrm>
            <a:off x="343261" y="324242"/>
            <a:ext cx="2645071" cy="1423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697">
              <a:lnSpc>
                <a:spcPts val="1042"/>
              </a:lnSpc>
            </a:pPr>
            <a:r>
              <a:rPr sz="1000" spc="24" dirty="0">
                <a:solidFill>
                  <a:srgbClr val="999999"/>
                </a:solidFill>
                <a:latin typeface="Arial"/>
                <a:cs typeface="Arial"/>
              </a:rPr>
              <a:t>P</a:t>
            </a:r>
            <a:r>
              <a:rPr sz="1000" dirty="0">
                <a:solidFill>
                  <a:srgbClr val="999999"/>
                </a:solidFill>
                <a:latin typeface="Arial"/>
                <a:cs typeface="Arial"/>
              </a:rPr>
              <a:t> R</a:t>
            </a:r>
            <a:r>
              <a:rPr sz="1000" spc="24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999999"/>
                </a:solidFill>
                <a:latin typeface="Arial"/>
                <a:cs typeface="Arial"/>
              </a:rPr>
              <a:t>O</a:t>
            </a:r>
            <a:r>
              <a:rPr sz="1000" spc="21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999999"/>
                </a:solidFill>
                <a:latin typeface="Arial"/>
                <a:cs typeface="Arial"/>
              </a:rPr>
              <a:t>G</a:t>
            </a:r>
            <a:r>
              <a:rPr sz="1000" spc="21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999999"/>
                </a:solidFill>
                <a:latin typeface="Arial"/>
                <a:cs typeface="Arial"/>
              </a:rPr>
              <a:t>R</a:t>
            </a:r>
            <a:r>
              <a:rPr sz="1000" spc="24" dirty="0">
                <a:solidFill>
                  <a:srgbClr val="999999"/>
                </a:solidFill>
                <a:latin typeface="Arial"/>
                <a:cs typeface="Arial"/>
              </a:rPr>
              <a:t> A</a:t>
            </a:r>
            <a:r>
              <a:rPr sz="1000" dirty="0">
                <a:solidFill>
                  <a:srgbClr val="999999"/>
                </a:solidFill>
                <a:latin typeface="Arial"/>
                <a:cs typeface="Arial"/>
              </a:rPr>
              <a:t> M  </a:t>
            </a:r>
            <a:r>
              <a:rPr sz="1000" spc="42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00" spc="24" dirty="0">
                <a:solidFill>
                  <a:srgbClr val="999999"/>
                </a:solidFill>
                <a:latin typeface="Arial"/>
                <a:cs typeface="Arial"/>
              </a:rPr>
              <a:t>K</a:t>
            </a:r>
            <a:r>
              <a:rPr sz="1000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00" spc="24" dirty="0">
                <a:solidFill>
                  <a:srgbClr val="999999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999999"/>
                </a:solidFill>
                <a:latin typeface="Arial"/>
                <a:cs typeface="Arial"/>
              </a:rPr>
              <a:t> R</a:t>
            </a:r>
            <a:r>
              <a:rPr sz="1000" spc="24" dirty="0">
                <a:solidFill>
                  <a:srgbClr val="999999"/>
                </a:solidFill>
                <a:latin typeface="Arial"/>
                <a:cs typeface="Arial"/>
              </a:rPr>
              <a:t> T</a:t>
            </a:r>
            <a:r>
              <a:rPr sz="1000" dirty="0">
                <a:solidFill>
                  <a:srgbClr val="999999"/>
                </a:solidFill>
                <a:latin typeface="Arial"/>
                <a:cs typeface="Arial"/>
              </a:rPr>
              <a:t> U  </a:t>
            </a:r>
            <a:r>
              <a:rPr sz="1000" spc="4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999999"/>
                </a:solidFill>
                <a:latin typeface="Arial"/>
                <a:cs typeface="Arial"/>
              </a:rPr>
              <a:t>I</a:t>
            </a:r>
            <a:r>
              <a:rPr sz="1000" spc="21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999999"/>
                </a:solidFill>
                <a:latin typeface="Arial"/>
                <a:cs typeface="Arial"/>
              </a:rPr>
              <a:t>N</a:t>
            </a:r>
            <a:r>
              <a:rPr sz="1000" spc="24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999999"/>
                </a:solidFill>
                <a:latin typeface="Arial"/>
                <a:cs typeface="Arial"/>
              </a:rPr>
              <a:t>D</a:t>
            </a:r>
            <a:r>
              <a:rPr sz="1000" spc="24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999999"/>
                </a:solidFill>
                <a:latin typeface="Arial"/>
                <a:cs typeface="Arial"/>
              </a:rPr>
              <a:t>O</a:t>
            </a:r>
            <a:r>
              <a:rPr sz="1000" spc="21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999999"/>
                </a:solidFill>
                <a:latin typeface="Arial"/>
                <a:cs typeface="Arial"/>
              </a:rPr>
              <a:t>N</a:t>
            </a:r>
            <a:r>
              <a:rPr sz="1000" spc="24" dirty="0">
                <a:solidFill>
                  <a:srgbClr val="999999"/>
                </a:solidFill>
                <a:latin typeface="Arial"/>
                <a:cs typeface="Arial"/>
              </a:rPr>
              <a:t> E</a:t>
            </a:r>
            <a:r>
              <a:rPr sz="1000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00" spc="24" dirty="0">
                <a:solidFill>
                  <a:srgbClr val="999999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999999"/>
                </a:solidFill>
                <a:latin typeface="Arial"/>
                <a:cs typeface="Arial"/>
              </a:rPr>
              <a:t> I</a:t>
            </a:r>
            <a:r>
              <a:rPr sz="1000" spc="24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953279" y="324242"/>
            <a:ext cx="119140" cy="142379"/>
          </a:xfrm>
          <a:prstGeom prst="rect">
            <a:avLst/>
          </a:prstGeom>
        </p:spPr>
        <p:txBody>
          <a:bodyPr wrap="square" lIns="0" tIns="6619" rIns="0" bIns="0" rtlCol="0">
            <a:noAutofit/>
          </a:bodyPr>
          <a:lstStyle/>
          <a:p>
            <a:pPr marL="7697">
              <a:lnSpc>
                <a:spcPts val="1042"/>
              </a:lnSpc>
            </a:pPr>
            <a:r>
              <a:rPr sz="1000" dirty="0">
                <a:solidFill>
                  <a:srgbClr val="999999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149294" y="324242"/>
            <a:ext cx="231070" cy="1423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697">
              <a:lnSpc>
                <a:spcPts val="1042"/>
              </a:lnSpc>
            </a:pPr>
            <a:r>
              <a:rPr sz="1000" spc="12" dirty="0">
                <a:solidFill>
                  <a:srgbClr val="999999"/>
                </a:solidFill>
                <a:latin typeface="Arial"/>
                <a:cs typeface="Arial"/>
              </a:rPr>
              <a:t>P I 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45309" y="324242"/>
            <a:ext cx="1294518" cy="1423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697">
              <a:lnSpc>
                <a:spcPts val="1042"/>
              </a:lnSpc>
            </a:pPr>
            <a:r>
              <a:rPr sz="1000" dirty="0">
                <a:solidFill>
                  <a:srgbClr val="999999"/>
                </a:solidFill>
                <a:latin typeface="Arial"/>
                <a:cs typeface="Arial"/>
              </a:rPr>
              <a:t>N</a:t>
            </a:r>
            <a:r>
              <a:rPr sz="1000" spc="24" dirty="0">
                <a:solidFill>
                  <a:srgbClr val="999999"/>
                </a:solidFill>
                <a:latin typeface="Arial"/>
                <a:cs typeface="Arial"/>
              </a:rPr>
              <a:t> T</a:t>
            </a:r>
            <a:r>
              <a:rPr sz="1000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00" spc="24" dirty="0">
                <a:solidFill>
                  <a:srgbClr val="999999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999999"/>
                </a:solidFill>
                <a:latin typeface="Arial"/>
                <a:cs typeface="Arial"/>
              </a:rPr>
              <a:t> R  </a:t>
            </a:r>
            <a:r>
              <a:rPr sz="1000" spc="4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00" spc="24" dirty="0">
                <a:solidFill>
                  <a:srgbClr val="999999"/>
                </a:solidFill>
                <a:latin typeface="Arial"/>
                <a:cs typeface="Arial"/>
              </a:rPr>
              <a:t>K</a:t>
            </a:r>
            <a:r>
              <a:rPr sz="1000" dirty="0">
                <a:solidFill>
                  <a:srgbClr val="999999"/>
                </a:solidFill>
                <a:latin typeface="Arial"/>
                <a:cs typeface="Arial"/>
              </a:rPr>
              <a:t> U</a:t>
            </a:r>
            <a:r>
              <a:rPr sz="1000" spc="24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999999"/>
                </a:solidFill>
                <a:latin typeface="Arial"/>
                <a:cs typeface="Arial"/>
              </a:rPr>
              <a:t>L</a:t>
            </a:r>
            <a:r>
              <a:rPr sz="1000" spc="21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999999"/>
                </a:solidFill>
                <a:latin typeface="Arial"/>
                <a:cs typeface="Arial"/>
              </a:rPr>
              <a:t>I</a:t>
            </a:r>
            <a:r>
              <a:rPr sz="1000" spc="21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000" spc="24" dirty="0">
                <a:solidFill>
                  <a:srgbClr val="999999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999999"/>
                </a:solidFill>
                <a:latin typeface="Arial"/>
                <a:cs typeface="Arial"/>
              </a:rPr>
              <a:t> H</a:t>
            </a:r>
            <a:r>
              <a:rPr sz="1000" spc="24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6118" y="574019"/>
            <a:ext cx="1057306" cy="762071"/>
          </a:xfrm>
          <a:prstGeom prst="rect">
            <a:avLst/>
          </a:prstGeom>
        </p:spPr>
        <p:txBody>
          <a:bodyPr wrap="square" lIns="0" tIns="17222" rIns="0" bIns="0" rtlCol="0">
            <a:noAutofit/>
          </a:bodyPr>
          <a:lstStyle/>
          <a:p>
            <a:pPr marL="7697">
              <a:lnSpc>
                <a:spcPts val="2712"/>
              </a:lnSpc>
            </a:pPr>
            <a:r>
              <a:rPr sz="2697" dirty="0">
                <a:solidFill>
                  <a:srgbClr val="494949"/>
                </a:solidFill>
                <a:latin typeface="Arial"/>
                <a:cs typeface="Arial"/>
              </a:rPr>
              <a:t>Durasi</a:t>
            </a:r>
            <a:endParaRPr sz="2697">
              <a:latin typeface="Arial"/>
              <a:cs typeface="Arial"/>
            </a:endParaRPr>
          </a:p>
          <a:p>
            <a:pPr marR="118126" algn="r">
              <a:lnSpc>
                <a:spcPct val="95825"/>
              </a:lnSpc>
            </a:pPr>
            <a:r>
              <a:rPr sz="2697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697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421848" y="574019"/>
            <a:ext cx="1971885" cy="358256"/>
          </a:xfrm>
          <a:prstGeom prst="rect">
            <a:avLst/>
          </a:prstGeom>
        </p:spPr>
        <p:txBody>
          <a:bodyPr wrap="square" lIns="0" tIns="17222" rIns="0" bIns="0" rtlCol="0">
            <a:noAutofit/>
          </a:bodyPr>
          <a:lstStyle/>
          <a:p>
            <a:pPr marL="7697">
              <a:lnSpc>
                <a:spcPts val="2712"/>
              </a:lnSpc>
            </a:pPr>
            <a:r>
              <a:rPr sz="2697" dirty="0">
                <a:solidFill>
                  <a:srgbClr val="494949"/>
                </a:solidFill>
                <a:latin typeface="Arial"/>
                <a:cs typeface="Arial"/>
              </a:rPr>
              <a:t>Pembiayaan</a:t>
            </a:r>
            <a:endParaRPr sz="2697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21877" y="574019"/>
            <a:ext cx="619145" cy="358256"/>
          </a:xfrm>
          <a:prstGeom prst="rect">
            <a:avLst/>
          </a:prstGeom>
        </p:spPr>
        <p:txBody>
          <a:bodyPr wrap="square" lIns="0" tIns="17222" rIns="0" bIns="0" rtlCol="0">
            <a:noAutofit/>
          </a:bodyPr>
          <a:lstStyle/>
          <a:p>
            <a:pPr marL="7697">
              <a:lnSpc>
                <a:spcPts val="2712"/>
              </a:lnSpc>
            </a:pPr>
            <a:r>
              <a:rPr sz="2697" dirty="0">
                <a:solidFill>
                  <a:srgbClr val="494949"/>
                </a:solidFill>
                <a:latin typeface="Arial"/>
                <a:cs typeface="Arial"/>
              </a:rPr>
              <a:t>KIP</a:t>
            </a:r>
            <a:endParaRPr sz="2697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69505" y="574019"/>
            <a:ext cx="1019810" cy="358256"/>
          </a:xfrm>
          <a:prstGeom prst="rect">
            <a:avLst/>
          </a:prstGeom>
        </p:spPr>
        <p:txBody>
          <a:bodyPr wrap="square" lIns="0" tIns="17222" rIns="0" bIns="0" rtlCol="0">
            <a:noAutofit/>
          </a:bodyPr>
          <a:lstStyle/>
          <a:p>
            <a:pPr marL="7697">
              <a:lnSpc>
                <a:spcPts val="2712"/>
              </a:lnSpc>
            </a:pPr>
            <a:r>
              <a:rPr sz="2697" dirty="0">
                <a:solidFill>
                  <a:srgbClr val="494949"/>
                </a:solidFill>
                <a:latin typeface="Arial"/>
                <a:cs typeface="Arial"/>
              </a:rPr>
              <a:t>Kuliah</a:t>
            </a:r>
            <a:endParaRPr sz="2697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17140" y="574019"/>
            <a:ext cx="829008" cy="358256"/>
          </a:xfrm>
          <a:prstGeom prst="rect">
            <a:avLst/>
          </a:prstGeom>
        </p:spPr>
        <p:txBody>
          <a:bodyPr wrap="square" lIns="0" tIns="17222" rIns="0" bIns="0" rtlCol="0">
            <a:noAutofit/>
          </a:bodyPr>
          <a:lstStyle/>
          <a:p>
            <a:pPr marL="7697">
              <a:lnSpc>
                <a:spcPts val="2712"/>
              </a:lnSpc>
            </a:pPr>
            <a:r>
              <a:rPr sz="2697" dirty="0">
                <a:solidFill>
                  <a:srgbClr val="494949"/>
                </a:solidFill>
                <a:latin typeface="Arial"/>
                <a:cs typeface="Arial"/>
              </a:rPr>
              <a:t>202</a:t>
            </a:r>
            <a:r>
              <a:rPr lang="en-US" sz="2697" dirty="0">
                <a:solidFill>
                  <a:srgbClr val="494949"/>
                </a:solidFill>
                <a:latin typeface="Arial"/>
                <a:cs typeface="Arial"/>
              </a:rPr>
              <a:t>5</a:t>
            </a:r>
            <a:endParaRPr sz="2697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80325" y="1761853"/>
            <a:ext cx="1177255" cy="831899"/>
          </a:xfrm>
          <a:prstGeom prst="rect">
            <a:avLst/>
          </a:prstGeom>
        </p:spPr>
        <p:txBody>
          <a:bodyPr wrap="square" lIns="0" tIns="11795" rIns="0" bIns="0" rtlCol="0">
            <a:noAutofit/>
          </a:bodyPr>
          <a:lstStyle/>
          <a:p>
            <a:pPr marL="441065" marR="6274">
              <a:lnSpc>
                <a:spcPts val="1858"/>
              </a:lnSpc>
            </a:pPr>
            <a:r>
              <a:rPr sz="1758" b="1" spc="7" dirty="0">
                <a:solidFill>
                  <a:srgbClr val="314167"/>
                </a:solidFill>
                <a:latin typeface="Calibri"/>
                <a:cs typeface="Calibri"/>
              </a:rPr>
              <a:t>Sarjana</a:t>
            </a:r>
            <a:endParaRPr sz="1758">
              <a:latin typeface="Calibri"/>
              <a:cs typeface="Calibri"/>
            </a:endParaRPr>
          </a:p>
          <a:p>
            <a:pPr marL="7697">
              <a:lnSpc>
                <a:spcPct val="101725"/>
              </a:lnSpc>
              <a:spcBef>
                <a:spcPts val="98"/>
              </a:spcBef>
            </a:pPr>
            <a:r>
              <a:rPr sz="1758" spc="25" dirty="0">
                <a:solidFill>
                  <a:srgbClr val="314167"/>
                </a:solidFill>
                <a:latin typeface="Tahoma"/>
                <a:cs typeface="Tahoma"/>
              </a:rPr>
              <a:t>maksimal </a:t>
            </a:r>
            <a:r>
              <a:rPr sz="1758" b="1" spc="8" dirty="0">
                <a:solidFill>
                  <a:srgbClr val="BF0000"/>
                </a:solidFill>
                <a:latin typeface="Calibri"/>
                <a:cs typeface="Calibri"/>
              </a:rPr>
              <a:t>8</a:t>
            </a:r>
            <a:endParaRPr sz="1758">
              <a:latin typeface="Calibri"/>
              <a:cs typeface="Calibri"/>
            </a:endParaRPr>
          </a:p>
          <a:p>
            <a:pPr marL="205332" marR="6161">
              <a:lnSpc>
                <a:spcPct val="100585"/>
              </a:lnSpc>
              <a:spcBef>
                <a:spcPts val="82"/>
              </a:spcBef>
            </a:pPr>
            <a:r>
              <a:rPr sz="1758" spc="39" dirty="0">
                <a:solidFill>
                  <a:srgbClr val="314167"/>
                </a:solidFill>
                <a:latin typeface="Tahoma"/>
                <a:cs typeface="Tahoma"/>
              </a:rPr>
              <a:t>semester</a:t>
            </a:r>
            <a:endParaRPr sz="1758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252046" y="2025475"/>
            <a:ext cx="1288458" cy="825803"/>
          </a:xfrm>
          <a:prstGeom prst="rect">
            <a:avLst/>
          </a:prstGeom>
        </p:spPr>
        <p:txBody>
          <a:bodyPr wrap="square" lIns="0" tIns="11795" rIns="0" bIns="0" rtlCol="0">
            <a:noAutofit/>
          </a:bodyPr>
          <a:lstStyle/>
          <a:p>
            <a:pPr marL="7697">
              <a:lnSpc>
                <a:spcPts val="1858"/>
              </a:lnSpc>
            </a:pPr>
            <a:r>
              <a:rPr sz="1758" b="1" spc="2" dirty="0">
                <a:solidFill>
                  <a:srgbClr val="314167"/>
                </a:solidFill>
                <a:latin typeface="Calibri"/>
                <a:cs typeface="Calibri"/>
              </a:rPr>
              <a:t>D</a:t>
            </a:r>
            <a:r>
              <a:rPr sz="1758" b="1" dirty="0">
                <a:solidFill>
                  <a:srgbClr val="314167"/>
                </a:solidFill>
                <a:latin typeface="Calibri"/>
                <a:cs typeface="Calibri"/>
              </a:rPr>
              <a:t>ipl</a:t>
            </a:r>
            <a:r>
              <a:rPr sz="1758" b="1" spc="2" dirty="0">
                <a:solidFill>
                  <a:srgbClr val="314167"/>
                </a:solidFill>
                <a:latin typeface="Calibri"/>
                <a:cs typeface="Calibri"/>
              </a:rPr>
              <a:t>o</a:t>
            </a:r>
            <a:r>
              <a:rPr sz="1758" b="1" dirty="0">
                <a:solidFill>
                  <a:srgbClr val="314167"/>
                </a:solidFill>
                <a:latin typeface="Calibri"/>
                <a:cs typeface="Calibri"/>
              </a:rPr>
              <a:t>ma</a:t>
            </a:r>
            <a:r>
              <a:rPr sz="1758" b="1" spc="58" dirty="0">
                <a:solidFill>
                  <a:srgbClr val="314167"/>
                </a:solidFill>
                <a:latin typeface="Calibri"/>
                <a:cs typeface="Calibri"/>
              </a:rPr>
              <a:t> </a:t>
            </a:r>
            <a:r>
              <a:rPr sz="1758" b="1" spc="5" dirty="0">
                <a:solidFill>
                  <a:srgbClr val="314167"/>
                </a:solidFill>
                <a:latin typeface="Calibri"/>
                <a:cs typeface="Calibri"/>
              </a:rPr>
              <a:t>S</a:t>
            </a:r>
            <a:r>
              <a:rPr sz="1758" b="1" spc="7" dirty="0">
                <a:solidFill>
                  <a:srgbClr val="314167"/>
                </a:solidFill>
                <a:latin typeface="Calibri"/>
                <a:cs typeface="Calibri"/>
              </a:rPr>
              <a:t>atu</a:t>
            </a:r>
            <a:endParaRPr sz="1758">
              <a:latin typeface="Calibri"/>
              <a:cs typeface="Calibri"/>
            </a:endParaRPr>
          </a:p>
          <a:p>
            <a:pPr marL="7697" marR="33336">
              <a:lnSpc>
                <a:spcPct val="101725"/>
              </a:lnSpc>
              <a:spcBef>
                <a:spcPts val="49"/>
              </a:spcBef>
            </a:pPr>
            <a:r>
              <a:rPr sz="1758" spc="25" dirty="0">
                <a:solidFill>
                  <a:srgbClr val="314167"/>
                </a:solidFill>
                <a:latin typeface="Tahoma"/>
                <a:cs typeface="Tahoma"/>
              </a:rPr>
              <a:t>maksimal </a:t>
            </a:r>
            <a:r>
              <a:rPr sz="1758" b="1" spc="8" dirty="0">
                <a:solidFill>
                  <a:srgbClr val="BF0000"/>
                </a:solidFill>
                <a:latin typeface="Calibri"/>
                <a:cs typeface="Calibri"/>
              </a:rPr>
              <a:t>2</a:t>
            </a:r>
            <a:endParaRPr sz="1758">
              <a:latin typeface="Calibri"/>
              <a:cs typeface="Calibri"/>
            </a:endParaRPr>
          </a:p>
          <a:p>
            <a:pPr marL="7697" marR="33336">
              <a:lnSpc>
                <a:spcPct val="100585"/>
              </a:lnSpc>
              <a:spcBef>
                <a:spcPts val="82"/>
              </a:spcBef>
            </a:pPr>
            <a:r>
              <a:rPr sz="1758" spc="39" dirty="0">
                <a:solidFill>
                  <a:srgbClr val="314167"/>
                </a:solidFill>
                <a:latin typeface="Tahoma"/>
                <a:cs typeface="Tahoma"/>
              </a:rPr>
              <a:t>semester</a:t>
            </a:r>
            <a:endParaRPr sz="1758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81180" y="3060157"/>
            <a:ext cx="1479698" cy="825803"/>
          </a:xfrm>
          <a:prstGeom prst="rect">
            <a:avLst/>
          </a:prstGeom>
        </p:spPr>
        <p:txBody>
          <a:bodyPr wrap="square" lIns="0" tIns="11795" rIns="0" bIns="0" rtlCol="0">
            <a:noAutofit/>
          </a:bodyPr>
          <a:lstStyle/>
          <a:p>
            <a:pPr marL="7697" marR="6279">
              <a:lnSpc>
                <a:spcPts val="1858"/>
              </a:lnSpc>
            </a:pPr>
            <a:r>
              <a:rPr sz="1758" b="1" spc="8" dirty="0">
                <a:solidFill>
                  <a:srgbClr val="314167"/>
                </a:solidFill>
                <a:latin typeface="Calibri"/>
                <a:cs typeface="Calibri"/>
              </a:rPr>
              <a:t>Diploma Empat</a:t>
            </a:r>
            <a:endParaRPr sz="1758">
              <a:latin typeface="Calibri"/>
              <a:cs typeface="Calibri"/>
            </a:endParaRPr>
          </a:p>
          <a:p>
            <a:pPr marL="310102">
              <a:lnSpc>
                <a:spcPct val="101725"/>
              </a:lnSpc>
              <a:spcBef>
                <a:spcPts val="49"/>
              </a:spcBef>
            </a:pPr>
            <a:r>
              <a:rPr sz="1758" spc="25" dirty="0">
                <a:solidFill>
                  <a:srgbClr val="314167"/>
                </a:solidFill>
                <a:latin typeface="Tahoma"/>
                <a:cs typeface="Tahoma"/>
              </a:rPr>
              <a:t>maksimal </a:t>
            </a:r>
            <a:r>
              <a:rPr sz="1758" b="1" spc="8" dirty="0">
                <a:solidFill>
                  <a:srgbClr val="BF0000"/>
                </a:solidFill>
                <a:latin typeface="Calibri"/>
                <a:cs typeface="Calibri"/>
              </a:rPr>
              <a:t>8</a:t>
            </a:r>
            <a:endParaRPr sz="1758">
              <a:latin typeface="Calibri"/>
              <a:cs typeface="Calibri"/>
            </a:endParaRPr>
          </a:p>
          <a:p>
            <a:pPr marL="507737" marR="6219">
              <a:lnSpc>
                <a:spcPct val="100585"/>
              </a:lnSpc>
              <a:spcBef>
                <a:spcPts val="82"/>
              </a:spcBef>
            </a:pPr>
            <a:r>
              <a:rPr sz="1758" spc="39" dirty="0">
                <a:solidFill>
                  <a:srgbClr val="314167"/>
                </a:solidFill>
                <a:latin typeface="Tahoma"/>
                <a:cs typeface="Tahoma"/>
              </a:rPr>
              <a:t>semester</a:t>
            </a:r>
            <a:endParaRPr sz="1758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69790" y="3102825"/>
            <a:ext cx="1242160" cy="825803"/>
          </a:xfrm>
          <a:prstGeom prst="rect">
            <a:avLst/>
          </a:prstGeom>
        </p:spPr>
        <p:txBody>
          <a:bodyPr wrap="square" lIns="0" tIns="11795" rIns="0" bIns="0" rtlCol="0">
            <a:noAutofit/>
          </a:bodyPr>
          <a:lstStyle/>
          <a:p>
            <a:pPr algn="ctr">
              <a:lnSpc>
                <a:spcPts val="1858"/>
              </a:lnSpc>
            </a:pPr>
            <a:r>
              <a:rPr sz="1758" b="1" spc="8" dirty="0">
                <a:solidFill>
                  <a:srgbClr val="314167"/>
                </a:solidFill>
                <a:latin typeface="Calibri"/>
                <a:cs typeface="Calibri"/>
              </a:rPr>
              <a:t>Diploma Tiga</a:t>
            </a:r>
            <a:endParaRPr sz="1758">
              <a:latin typeface="Calibri"/>
              <a:cs typeface="Calibri"/>
            </a:endParaRPr>
          </a:p>
          <a:p>
            <a:pPr marL="23763" marR="41121" algn="ctr">
              <a:lnSpc>
                <a:spcPct val="101725"/>
              </a:lnSpc>
              <a:spcBef>
                <a:spcPts val="37"/>
              </a:spcBef>
            </a:pPr>
            <a:r>
              <a:rPr sz="1758" spc="25" dirty="0">
                <a:solidFill>
                  <a:srgbClr val="314167"/>
                </a:solidFill>
                <a:latin typeface="Tahoma"/>
                <a:cs typeface="Tahoma"/>
              </a:rPr>
              <a:t>maksimal </a:t>
            </a:r>
            <a:r>
              <a:rPr sz="1758" b="1" spc="8" dirty="0">
                <a:solidFill>
                  <a:srgbClr val="BF0000"/>
                </a:solidFill>
                <a:latin typeface="Calibri"/>
                <a:cs typeface="Calibri"/>
              </a:rPr>
              <a:t>6</a:t>
            </a:r>
            <a:endParaRPr sz="1758">
              <a:latin typeface="Calibri"/>
              <a:cs typeface="Calibri"/>
            </a:endParaRPr>
          </a:p>
          <a:p>
            <a:pPr marL="125819" marR="142886" algn="ctr">
              <a:lnSpc>
                <a:spcPct val="100585"/>
              </a:lnSpc>
              <a:spcBef>
                <a:spcPts val="94"/>
              </a:spcBef>
            </a:pPr>
            <a:r>
              <a:rPr sz="1758" spc="39" dirty="0">
                <a:solidFill>
                  <a:srgbClr val="314167"/>
                </a:solidFill>
                <a:latin typeface="Tahoma"/>
                <a:cs typeface="Tahoma"/>
              </a:rPr>
              <a:t>semester</a:t>
            </a:r>
            <a:endParaRPr sz="1758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125250" y="3119587"/>
            <a:ext cx="1247378" cy="825803"/>
          </a:xfrm>
          <a:prstGeom prst="rect">
            <a:avLst/>
          </a:prstGeom>
        </p:spPr>
        <p:txBody>
          <a:bodyPr wrap="square" lIns="0" tIns="11795" rIns="0" bIns="0" rtlCol="0">
            <a:noAutofit/>
          </a:bodyPr>
          <a:lstStyle/>
          <a:p>
            <a:pPr marL="7697">
              <a:lnSpc>
                <a:spcPts val="1858"/>
              </a:lnSpc>
            </a:pPr>
            <a:r>
              <a:rPr sz="1758" b="1" spc="8" dirty="0">
                <a:solidFill>
                  <a:srgbClr val="314167"/>
                </a:solidFill>
                <a:latin typeface="Calibri"/>
                <a:cs typeface="Calibri"/>
              </a:rPr>
              <a:t>Diploma Dua</a:t>
            </a:r>
            <a:endParaRPr sz="1758">
              <a:latin typeface="Calibri"/>
              <a:cs typeface="Calibri"/>
            </a:endParaRPr>
          </a:p>
          <a:p>
            <a:pPr marL="7697" marR="33336">
              <a:lnSpc>
                <a:spcPct val="101725"/>
              </a:lnSpc>
              <a:spcBef>
                <a:spcPts val="49"/>
              </a:spcBef>
            </a:pPr>
            <a:r>
              <a:rPr sz="1758" spc="25" dirty="0">
                <a:solidFill>
                  <a:srgbClr val="314167"/>
                </a:solidFill>
                <a:latin typeface="Tahoma"/>
                <a:cs typeface="Tahoma"/>
              </a:rPr>
              <a:t>maksimal </a:t>
            </a:r>
            <a:r>
              <a:rPr sz="1758" b="1" spc="8" dirty="0">
                <a:solidFill>
                  <a:srgbClr val="BF0000"/>
                </a:solidFill>
                <a:latin typeface="Calibri"/>
                <a:cs typeface="Calibri"/>
              </a:rPr>
              <a:t>4</a:t>
            </a:r>
            <a:endParaRPr sz="1758">
              <a:latin typeface="Calibri"/>
              <a:cs typeface="Calibri"/>
            </a:endParaRPr>
          </a:p>
          <a:p>
            <a:pPr marL="7697" marR="33336">
              <a:lnSpc>
                <a:spcPct val="100585"/>
              </a:lnSpc>
              <a:spcBef>
                <a:spcPts val="82"/>
              </a:spcBef>
            </a:pPr>
            <a:r>
              <a:rPr sz="1758" spc="39" dirty="0">
                <a:solidFill>
                  <a:srgbClr val="314167"/>
                </a:solidFill>
                <a:latin typeface="Tahoma"/>
                <a:cs typeface="Tahoma"/>
              </a:rPr>
              <a:t>semester</a:t>
            </a:r>
            <a:endParaRPr sz="1758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44431" y="4781325"/>
            <a:ext cx="2454365" cy="1056027"/>
          </a:xfrm>
          <a:prstGeom prst="rect">
            <a:avLst/>
          </a:prstGeom>
        </p:spPr>
        <p:txBody>
          <a:bodyPr wrap="square" lIns="0" tIns="15086" rIns="0" bIns="0" rtlCol="0">
            <a:noAutofit/>
          </a:bodyPr>
          <a:lstStyle/>
          <a:p>
            <a:pPr marL="7697" marR="43814">
              <a:lnSpc>
                <a:spcPts val="2376"/>
              </a:lnSpc>
            </a:pPr>
            <a:r>
              <a:rPr sz="2243" b="1" spc="1" dirty="0">
                <a:solidFill>
                  <a:srgbClr val="314167"/>
                </a:solidFill>
                <a:latin typeface="Calibri"/>
                <a:cs typeface="Calibri"/>
              </a:rPr>
              <a:t>Program Profesi:</a:t>
            </a:r>
            <a:endParaRPr sz="2243">
              <a:latin typeface="Calibri"/>
              <a:cs typeface="Calibri"/>
            </a:endParaRPr>
          </a:p>
          <a:p>
            <a:pPr marL="364233">
              <a:lnSpc>
                <a:spcPct val="101725"/>
              </a:lnSpc>
              <a:spcBef>
                <a:spcPts val="679"/>
              </a:spcBef>
            </a:pPr>
            <a:r>
              <a:rPr sz="2000" b="1" spc="1" dirty="0">
                <a:solidFill>
                  <a:srgbClr val="314167"/>
                </a:solidFill>
                <a:latin typeface="Calibri"/>
                <a:cs typeface="Calibri"/>
              </a:rPr>
              <a:t>Dokter, Dokter Gigi</a:t>
            </a:r>
            <a:endParaRPr sz="2000">
              <a:latin typeface="Calibri"/>
              <a:cs typeface="Calibri"/>
            </a:endParaRPr>
          </a:p>
          <a:p>
            <a:pPr marL="364233" marR="43814">
              <a:lnSpc>
                <a:spcPct val="95825"/>
              </a:lnSpc>
              <a:spcBef>
                <a:spcPts val="227"/>
              </a:spcBef>
            </a:pPr>
            <a:r>
              <a:rPr sz="2000" spc="8" dirty="0">
                <a:solidFill>
                  <a:srgbClr val="314167"/>
                </a:solidFill>
                <a:latin typeface="Arial"/>
                <a:cs typeface="Arial"/>
              </a:rPr>
              <a:t>semester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03374" y="5225140"/>
            <a:ext cx="2085079" cy="281541"/>
          </a:xfrm>
          <a:prstGeom prst="rect">
            <a:avLst/>
          </a:prstGeom>
        </p:spPr>
        <p:txBody>
          <a:bodyPr wrap="square" lIns="0" tIns="13470" rIns="0" bIns="0" rtlCol="0">
            <a:noAutofit/>
          </a:bodyPr>
          <a:lstStyle/>
          <a:p>
            <a:pPr marL="7697">
              <a:lnSpc>
                <a:spcPts val="2121"/>
              </a:lnSpc>
            </a:pPr>
            <a:r>
              <a:rPr sz="2000" spc="28" dirty="0">
                <a:solidFill>
                  <a:srgbClr val="314167"/>
                </a:solidFill>
                <a:latin typeface="Arial"/>
                <a:cs typeface="Arial"/>
              </a:rPr>
              <a:t>dan </a:t>
            </a:r>
            <a:r>
              <a:rPr sz="2000" b="1" dirty="0">
                <a:solidFill>
                  <a:srgbClr val="314167"/>
                </a:solidFill>
                <a:latin typeface="Calibri"/>
                <a:cs typeface="Calibri"/>
              </a:rPr>
              <a:t>Dokter Hewan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97055" y="5225140"/>
            <a:ext cx="1338023" cy="281541"/>
          </a:xfrm>
          <a:prstGeom prst="rect">
            <a:avLst/>
          </a:prstGeom>
        </p:spPr>
        <p:txBody>
          <a:bodyPr wrap="square" lIns="0" tIns="13470" rIns="0" bIns="0" rtlCol="0">
            <a:noAutofit/>
          </a:bodyPr>
          <a:lstStyle/>
          <a:p>
            <a:pPr marL="7697">
              <a:lnSpc>
                <a:spcPts val="2121"/>
              </a:lnSpc>
            </a:pPr>
            <a:r>
              <a:rPr sz="2000" spc="7" dirty="0">
                <a:solidFill>
                  <a:srgbClr val="314167"/>
                </a:solidFill>
                <a:latin typeface="Arial"/>
                <a:cs typeface="Arial"/>
              </a:rPr>
              <a:t>maksimal </a:t>
            </a:r>
            <a:r>
              <a:rPr sz="2000" b="1" dirty="0">
                <a:solidFill>
                  <a:srgbClr val="BF0000"/>
                </a:solidFill>
                <a:latin typeface="Calibri"/>
                <a:cs typeface="Calibri"/>
              </a:rPr>
              <a:t>4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00943" y="5968770"/>
            <a:ext cx="4158686" cy="281541"/>
          </a:xfrm>
          <a:prstGeom prst="rect">
            <a:avLst/>
          </a:prstGeom>
        </p:spPr>
        <p:txBody>
          <a:bodyPr wrap="square" lIns="0" tIns="13470" rIns="0" bIns="0" rtlCol="0">
            <a:noAutofit/>
          </a:bodyPr>
          <a:lstStyle/>
          <a:p>
            <a:pPr marL="7697">
              <a:lnSpc>
                <a:spcPts val="2121"/>
              </a:lnSpc>
            </a:pPr>
            <a:r>
              <a:rPr sz="2000" b="1" spc="2" dirty="0">
                <a:solidFill>
                  <a:srgbClr val="314167"/>
                </a:solidFill>
                <a:latin typeface="Calibri"/>
                <a:cs typeface="Calibri"/>
              </a:rPr>
              <a:t>Ners</a:t>
            </a:r>
            <a:r>
              <a:rPr sz="2000" spc="5" dirty="0">
                <a:solidFill>
                  <a:srgbClr val="314167"/>
                </a:solidFill>
                <a:latin typeface="Arial"/>
                <a:cs typeface="Arial"/>
              </a:rPr>
              <a:t>, </a:t>
            </a:r>
            <a:r>
              <a:rPr sz="2000" b="1" spc="2" dirty="0">
                <a:solidFill>
                  <a:srgbClr val="314167"/>
                </a:solidFill>
                <a:latin typeface="Calibri"/>
                <a:cs typeface="Calibri"/>
              </a:rPr>
              <a:t>Apoteker, </a:t>
            </a:r>
            <a:r>
              <a:rPr sz="2000" spc="5" dirty="0">
                <a:solidFill>
                  <a:srgbClr val="314167"/>
                </a:solidFill>
                <a:latin typeface="Arial"/>
                <a:cs typeface="Arial"/>
              </a:rPr>
              <a:t>dan </a:t>
            </a:r>
            <a:r>
              <a:rPr sz="2000" b="1" spc="2" dirty="0">
                <a:solidFill>
                  <a:srgbClr val="314167"/>
                </a:solidFill>
                <a:latin typeface="Calibri"/>
                <a:cs typeface="Calibri"/>
              </a:rPr>
              <a:t>Guru </a:t>
            </a:r>
            <a:r>
              <a:rPr sz="2000" spc="5" dirty="0">
                <a:solidFill>
                  <a:srgbClr val="314167"/>
                </a:solidFill>
                <a:latin typeface="Arial"/>
                <a:cs typeface="Arial"/>
              </a:rPr>
              <a:t>maksimal </a:t>
            </a:r>
            <a:r>
              <a:rPr sz="2000" b="1" spc="2" dirty="0">
                <a:solidFill>
                  <a:srgbClr val="BF0000"/>
                </a:solidFill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767658" y="5980944"/>
            <a:ext cx="1110675" cy="269366"/>
          </a:xfrm>
          <a:prstGeom prst="rect">
            <a:avLst/>
          </a:prstGeom>
        </p:spPr>
        <p:txBody>
          <a:bodyPr wrap="square" lIns="0" tIns="12373" rIns="0" bIns="0" rtlCol="0">
            <a:noAutofit/>
          </a:bodyPr>
          <a:lstStyle/>
          <a:p>
            <a:pPr marL="7697">
              <a:lnSpc>
                <a:spcPts val="1949"/>
              </a:lnSpc>
            </a:pPr>
            <a:r>
              <a:rPr sz="2000" spc="8" dirty="0">
                <a:solidFill>
                  <a:srgbClr val="314167"/>
                </a:solidFill>
                <a:latin typeface="Arial"/>
                <a:cs typeface="Arial"/>
              </a:rPr>
              <a:t>semester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361698" y="6609529"/>
            <a:ext cx="1648788" cy="205873"/>
          </a:xfrm>
          <a:prstGeom prst="rect">
            <a:avLst/>
          </a:prstGeom>
        </p:spPr>
        <p:txBody>
          <a:bodyPr wrap="square" lIns="0" tIns="9717" rIns="0" bIns="0" rtlCol="0">
            <a:noAutofit/>
          </a:bodyPr>
          <a:lstStyle/>
          <a:p>
            <a:pPr marL="7697">
              <a:lnSpc>
                <a:spcPts val="1530"/>
              </a:lnSpc>
            </a:pPr>
            <a:r>
              <a:rPr sz="1485" b="1" spc="-50" dirty="0">
                <a:solidFill>
                  <a:srgbClr val="FFFFFF"/>
                </a:solidFill>
                <a:latin typeface="Calibri"/>
                <a:cs typeface="Calibri"/>
              </a:rPr>
              <a:t>© 2021 Kemendikbud</a:t>
            </a:r>
            <a:endParaRPr sz="1485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41514" y="6625923"/>
            <a:ext cx="3553724" cy="237619"/>
          </a:xfrm>
          <a:prstGeom prst="rect">
            <a:avLst/>
          </a:prstGeom>
        </p:spPr>
        <p:txBody>
          <a:bodyPr wrap="square" lIns="0" tIns="11795" rIns="0" bIns="0" rtlCol="0">
            <a:noAutofit/>
          </a:bodyPr>
          <a:lstStyle/>
          <a:p>
            <a:pPr marL="7697">
              <a:lnSpc>
                <a:spcPts val="1858"/>
              </a:lnSpc>
            </a:pPr>
            <a:r>
              <a:rPr sz="1758" spc="2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758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758" spc="2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58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758" spc="3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8" spc="2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758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58" spc="2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758" dirty="0">
                <a:solidFill>
                  <a:srgbClr val="FFFFFF"/>
                </a:solidFill>
                <a:latin typeface="Calibri"/>
                <a:cs typeface="Calibri"/>
              </a:rPr>
              <a:t>anan</a:t>
            </a:r>
            <a:r>
              <a:rPr sz="1758" spc="5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8" spc="1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758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58" spc="16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758" spc="8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758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58" spc="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58" spc="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758" spc="8" dirty="0">
                <a:solidFill>
                  <a:srgbClr val="FFFFFF"/>
                </a:solidFill>
                <a:latin typeface="Calibri"/>
                <a:cs typeface="Calibri"/>
              </a:rPr>
              <a:t>aan</a:t>
            </a:r>
            <a:r>
              <a:rPr sz="1758" spc="-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8" spc="1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758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58" spc="8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1758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58" spc="8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758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58" spc="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758" spc="8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endParaRPr sz="1758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30513" y="2046199"/>
            <a:ext cx="56255" cy="3375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95">
              <a:lnSpc>
                <a:spcPts val="606"/>
              </a:lnSpc>
            </a:pPr>
            <a:endParaRPr sz="606"/>
          </a:p>
        </p:txBody>
      </p:sp>
      <p:sp>
        <p:nvSpPr>
          <p:cNvPr id="14" name="object 14"/>
          <p:cNvSpPr txBox="1"/>
          <p:nvPr/>
        </p:nvSpPr>
        <p:spPr>
          <a:xfrm>
            <a:off x="8869246" y="1989406"/>
            <a:ext cx="79461" cy="69966"/>
          </a:xfrm>
          <a:prstGeom prst="rect">
            <a:avLst/>
          </a:prstGeom>
        </p:spPr>
        <p:txBody>
          <a:bodyPr wrap="square" lIns="0" tIns="693" rIns="0" bIns="0" rtlCol="0">
            <a:noAutofit/>
          </a:bodyPr>
          <a:lstStyle/>
          <a:p>
            <a:pPr marL="15395">
              <a:lnSpc>
                <a:spcPts val="545"/>
              </a:lnSpc>
            </a:pPr>
            <a:endParaRPr sz="545"/>
          </a:p>
        </p:txBody>
      </p:sp>
      <p:sp>
        <p:nvSpPr>
          <p:cNvPr id="13" name="object 13"/>
          <p:cNvSpPr txBox="1"/>
          <p:nvPr/>
        </p:nvSpPr>
        <p:spPr>
          <a:xfrm>
            <a:off x="8948708" y="1989406"/>
            <a:ext cx="65619" cy="396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95">
              <a:lnSpc>
                <a:spcPts val="606"/>
              </a:lnSpc>
            </a:pPr>
            <a:endParaRPr sz="606"/>
          </a:p>
        </p:txBody>
      </p:sp>
      <p:sp>
        <p:nvSpPr>
          <p:cNvPr id="12" name="object 12"/>
          <p:cNvSpPr txBox="1"/>
          <p:nvPr/>
        </p:nvSpPr>
        <p:spPr>
          <a:xfrm>
            <a:off x="8869246" y="2059372"/>
            <a:ext cx="79461" cy="3648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95">
              <a:lnSpc>
                <a:spcPts val="606"/>
              </a:lnSpc>
            </a:pPr>
            <a:endParaRPr sz="606"/>
          </a:p>
        </p:txBody>
      </p:sp>
      <p:sp>
        <p:nvSpPr>
          <p:cNvPr id="11" name="object 11"/>
          <p:cNvSpPr txBox="1"/>
          <p:nvPr/>
        </p:nvSpPr>
        <p:spPr>
          <a:xfrm>
            <a:off x="8948708" y="2386187"/>
            <a:ext cx="65619" cy="97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95">
              <a:lnSpc>
                <a:spcPts val="606"/>
              </a:lnSpc>
            </a:pPr>
            <a:endParaRPr sz="606"/>
          </a:p>
        </p:txBody>
      </p:sp>
      <p:sp>
        <p:nvSpPr>
          <p:cNvPr id="10" name="object 10"/>
          <p:cNvSpPr txBox="1"/>
          <p:nvPr/>
        </p:nvSpPr>
        <p:spPr>
          <a:xfrm>
            <a:off x="8869246" y="2424203"/>
            <a:ext cx="79461" cy="59331"/>
          </a:xfrm>
          <a:prstGeom prst="rect">
            <a:avLst/>
          </a:prstGeom>
        </p:spPr>
        <p:txBody>
          <a:bodyPr wrap="square" lIns="0" tIns="1604" rIns="0" bIns="0" rtlCol="0">
            <a:noAutofit/>
          </a:bodyPr>
          <a:lstStyle/>
          <a:p>
            <a:pPr marL="15395">
              <a:lnSpc>
                <a:spcPts val="455"/>
              </a:lnSpc>
            </a:pPr>
            <a:endParaRPr sz="455"/>
          </a:p>
        </p:txBody>
      </p:sp>
      <p:sp>
        <p:nvSpPr>
          <p:cNvPr id="9" name="object 9"/>
          <p:cNvSpPr txBox="1"/>
          <p:nvPr/>
        </p:nvSpPr>
        <p:spPr>
          <a:xfrm>
            <a:off x="8336858" y="1989406"/>
            <a:ext cx="118065" cy="316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95">
              <a:lnSpc>
                <a:spcPts val="606"/>
              </a:lnSpc>
            </a:pPr>
            <a:endParaRPr sz="606"/>
          </a:p>
        </p:txBody>
      </p:sp>
      <p:sp>
        <p:nvSpPr>
          <p:cNvPr id="8" name="object 8"/>
          <p:cNvSpPr txBox="1"/>
          <p:nvPr/>
        </p:nvSpPr>
        <p:spPr>
          <a:xfrm>
            <a:off x="8454923" y="1989406"/>
            <a:ext cx="75969" cy="66436"/>
          </a:xfrm>
          <a:prstGeom prst="rect">
            <a:avLst/>
          </a:prstGeom>
        </p:spPr>
        <p:txBody>
          <a:bodyPr wrap="square" lIns="0" tIns="1012" rIns="0" bIns="0" rtlCol="0">
            <a:noAutofit/>
          </a:bodyPr>
          <a:lstStyle/>
          <a:p>
            <a:pPr marL="15395">
              <a:lnSpc>
                <a:spcPts val="515"/>
              </a:lnSpc>
            </a:pPr>
            <a:endParaRPr sz="515"/>
          </a:p>
        </p:txBody>
      </p:sp>
      <p:sp>
        <p:nvSpPr>
          <p:cNvPr id="7" name="object 7"/>
          <p:cNvSpPr txBox="1"/>
          <p:nvPr/>
        </p:nvSpPr>
        <p:spPr>
          <a:xfrm>
            <a:off x="8530893" y="1989406"/>
            <a:ext cx="61016" cy="53499"/>
          </a:xfrm>
          <a:prstGeom prst="rect">
            <a:avLst/>
          </a:prstGeom>
        </p:spPr>
        <p:txBody>
          <a:bodyPr wrap="square" lIns="0" tIns="3468" rIns="0" bIns="0" rtlCol="0">
            <a:noAutofit/>
          </a:bodyPr>
          <a:lstStyle/>
          <a:p>
            <a:pPr marL="15395">
              <a:lnSpc>
                <a:spcPts val="394"/>
              </a:lnSpc>
            </a:pPr>
            <a:endParaRPr sz="394"/>
          </a:p>
        </p:txBody>
      </p:sp>
      <p:sp>
        <p:nvSpPr>
          <p:cNvPr id="6" name="object 6"/>
          <p:cNvSpPr txBox="1"/>
          <p:nvPr/>
        </p:nvSpPr>
        <p:spPr>
          <a:xfrm>
            <a:off x="8454923" y="2055842"/>
            <a:ext cx="75969" cy="3464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95">
              <a:lnSpc>
                <a:spcPts val="606"/>
              </a:lnSpc>
            </a:pPr>
            <a:endParaRPr sz="606"/>
          </a:p>
        </p:txBody>
      </p:sp>
      <p:sp>
        <p:nvSpPr>
          <p:cNvPr id="5" name="object 5"/>
          <p:cNvSpPr txBox="1"/>
          <p:nvPr/>
        </p:nvSpPr>
        <p:spPr>
          <a:xfrm>
            <a:off x="8336858" y="2305620"/>
            <a:ext cx="118065" cy="32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4" name="object 4"/>
          <p:cNvSpPr txBox="1"/>
          <p:nvPr/>
        </p:nvSpPr>
        <p:spPr>
          <a:xfrm>
            <a:off x="8336858" y="2337996"/>
            <a:ext cx="118065" cy="120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95">
              <a:lnSpc>
                <a:spcPts val="606"/>
              </a:lnSpc>
            </a:pPr>
            <a:endParaRPr sz="606"/>
          </a:p>
        </p:txBody>
      </p:sp>
      <p:sp>
        <p:nvSpPr>
          <p:cNvPr id="3" name="object 3"/>
          <p:cNvSpPr txBox="1"/>
          <p:nvPr/>
        </p:nvSpPr>
        <p:spPr>
          <a:xfrm>
            <a:off x="8454923" y="2402256"/>
            <a:ext cx="75969" cy="56331"/>
          </a:xfrm>
          <a:prstGeom prst="rect">
            <a:avLst/>
          </a:prstGeom>
        </p:spPr>
        <p:txBody>
          <a:bodyPr wrap="square" lIns="0" tIns="2452" rIns="0" bIns="0" rtlCol="0">
            <a:noAutofit/>
          </a:bodyPr>
          <a:lstStyle/>
          <a:p>
            <a:pPr marL="15395">
              <a:lnSpc>
                <a:spcPts val="424"/>
              </a:lnSpc>
            </a:pPr>
            <a:endParaRPr sz="424"/>
          </a:p>
        </p:txBody>
      </p:sp>
      <p:sp>
        <p:nvSpPr>
          <p:cNvPr id="2" name="object 2"/>
          <p:cNvSpPr txBox="1"/>
          <p:nvPr/>
        </p:nvSpPr>
        <p:spPr>
          <a:xfrm>
            <a:off x="8530893" y="2402256"/>
            <a:ext cx="61016" cy="56331"/>
          </a:xfrm>
          <a:prstGeom prst="rect">
            <a:avLst/>
          </a:prstGeom>
        </p:spPr>
        <p:txBody>
          <a:bodyPr wrap="square" lIns="0" tIns="2452" rIns="0" bIns="0" rtlCol="0">
            <a:noAutofit/>
          </a:bodyPr>
          <a:lstStyle/>
          <a:p>
            <a:pPr marL="15395">
              <a:lnSpc>
                <a:spcPts val="424"/>
              </a:lnSpc>
            </a:pPr>
            <a:endParaRPr sz="424"/>
          </a:p>
        </p:txBody>
      </p:sp>
    </p:spTree>
    <p:extLst>
      <p:ext uri="{BB962C8B-B14F-4D97-AF65-F5344CB8AC3E}">
        <p14:creationId xmlns:p14="http://schemas.microsoft.com/office/powerpoint/2010/main" val="4261149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84" y="297915"/>
            <a:ext cx="8596668" cy="824109"/>
          </a:xfrm>
        </p:spPr>
        <p:txBody>
          <a:bodyPr/>
          <a:lstStyle/>
          <a:p>
            <a:r>
              <a:rPr lang="en-US" b="1" dirty="0"/>
              <a:t>KEWAJIBAN MAHASISWA KIP KULIAH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4" y="1519084"/>
            <a:ext cx="5583615" cy="4657879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id-ID" b="1" dirty="0">
                <a:solidFill>
                  <a:schemeClr val="bg1"/>
                </a:solidFill>
              </a:rPr>
              <a:t>Berperilaku sesuai etika mahasiswa Universitas Muhammadiyah Bengkulu</a:t>
            </a:r>
            <a:endParaRPr lang="en-US" b="1" dirty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d-ID" b="1" dirty="0">
                <a:solidFill>
                  <a:schemeClr val="bg1"/>
                </a:solidFill>
              </a:rPr>
              <a:t>Menghadiri dan mengikuti kegiatan yang diselenggarakan Universitas /Fakultas/ Pengelola</a:t>
            </a:r>
            <a:r>
              <a:rPr lang="en-US" b="1" dirty="0">
                <a:solidFill>
                  <a:schemeClr val="bg1"/>
                </a:solidFill>
              </a:rPr>
              <a:t> KIP </a:t>
            </a:r>
            <a:r>
              <a:rPr lang="en-US" b="1" dirty="0" err="1">
                <a:solidFill>
                  <a:schemeClr val="bg1"/>
                </a:solidFill>
              </a:rPr>
              <a:t>Kuliah</a:t>
            </a:r>
            <a:r>
              <a:rPr lang="en-US" b="1" dirty="0">
                <a:solidFill>
                  <a:schemeClr val="bg1"/>
                </a:solidFill>
              </a:rPr>
              <a:t>/ Program </a:t>
            </a:r>
            <a:r>
              <a:rPr lang="en-US" b="1" dirty="0" err="1">
                <a:solidFill>
                  <a:schemeClr val="bg1"/>
                </a:solidFill>
              </a:rPr>
              <a:t>Studi</a:t>
            </a:r>
            <a:r>
              <a:rPr lang="en-US" b="1" dirty="0">
                <a:solidFill>
                  <a:schemeClr val="bg1"/>
                </a:solidFill>
              </a:rPr>
              <a:t> dan IMKK</a:t>
            </a:r>
          </a:p>
          <a:p>
            <a:pPr marL="342900" lvl="0" indent="-342900">
              <a:buFont typeface="+mj-lt"/>
              <a:buAutoNum type="arabicPeriod"/>
            </a:pPr>
            <a:r>
              <a:rPr lang="id-ID" b="1" dirty="0">
                <a:solidFill>
                  <a:schemeClr val="bg1"/>
                </a:solidFill>
              </a:rPr>
              <a:t>Membuat proposal  PKM (Program Kreatifitas Mahasiswa)</a:t>
            </a:r>
            <a:r>
              <a:rPr lang="en-US" b="1" dirty="0">
                <a:solidFill>
                  <a:schemeClr val="bg1"/>
                </a:solidFill>
              </a:rPr>
              <a:t>/PPK (Program </a:t>
            </a:r>
            <a:r>
              <a:rPr lang="en-US" b="1" dirty="0" err="1">
                <a:solidFill>
                  <a:schemeClr val="bg1"/>
                </a:solidFill>
              </a:rPr>
              <a:t>Peningkatan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Kemahasiswaan</a:t>
            </a:r>
            <a:r>
              <a:rPr lang="en-US" b="1" dirty="0">
                <a:solidFill>
                  <a:schemeClr val="bg1"/>
                </a:solidFill>
              </a:rPr>
              <a:t>) </a:t>
            </a:r>
            <a:r>
              <a:rPr lang="en-US" b="1" dirty="0" err="1">
                <a:solidFill>
                  <a:schemeClr val="bg1"/>
                </a:solidFill>
              </a:rPr>
              <a:t>Ormawa</a:t>
            </a:r>
            <a:r>
              <a:rPr lang="en-US" b="1" dirty="0">
                <a:solidFill>
                  <a:schemeClr val="bg1"/>
                </a:solidFill>
              </a:rPr>
              <a:t> /WIRA DESA</a:t>
            </a:r>
            <a:r>
              <a:rPr lang="id-ID" b="1" dirty="0">
                <a:solidFill>
                  <a:schemeClr val="bg1"/>
                </a:solidFill>
              </a:rPr>
              <a:t> sekurang-kurangnya satu judul selama menjadi mahasiswa sebagai  Ketua  atau berperan aktif mengikuti Kompetisi Akademis lainnya</a:t>
            </a:r>
            <a:r>
              <a:rPr lang="en-US" b="1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66238" y="1519084"/>
            <a:ext cx="6078278" cy="4628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4. </a:t>
            </a:r>
            <a:r>
              <a:rPr lang="id-ID" sz="1800" b="1" dirty="0">
                <a:solidFill>
                  <a:schemeClr val="bg1"/>
                </a:solidFill>
              </a:rPr>
              <a:t>Aktif dan menjadi pengurus/anggota Organisasi Kemahasiswaan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baik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tingkat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universitas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maupun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tingat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fakultas</a:t>
            </a:r>
            <a:r>
              <a:rPr lang="en-US" sz="1800" b="1" dirty="0">
                <a:solidFill>
                  <a:schemeClr val="bg1"/>
                </a:solidFill>
              </a:rPr>
              <a:t>, </a:t>
            </a:r>
            <a:r>
              <a:rPr lang="id-ID" sz="1800" b="1" dirty="0">
                <a:solidFill>
                  <a:schemeClr val="bg1"/>
                </a:solidFill>
              </a:rPr>
              <a:t>Unit Kegiatan Mahasiswa</a:t>
            </a:r>
            <a:r>
              <a:rPr lang="en-US" sz="1800" b="1" dirty="0">
                <a:solidFill>
                  <a:schemeClr val="bg1"/>
                </a:solidFill>
              </a:rPr>
              <a:t>, </a:t>
            </a:r>
            <a:r>
              <a:rPr lang="en-US" sz="1800" b="1" dirty="0" err="1">
                <a:solidFill>
                  <a:schemeClr val="bg1"/>
                </a:solidFill>
              </a:rPr>
              <a:t>Himpunan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Mahasiswa</a:t>
            </a:r>
            <a:r>
              <a:rPr lang="en-US" sz="1800" b="1" dirty="0">
                <a:solidFill>
                  <a:schemeClr val="bg1"/>
                </a:solidFill>
              </a:rPr>
              <a:t> Program Study </a:t>
            </a:r>
            <a:r>
              <a:rPr lang="en-US" sz="1800" b="1" dirty="0" err="1">
                <a:solidFill>
                  <a:schemeClr val="bg1"/>
                </a:solidFill>
              </a:rPr>
              <a:t>dan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aktif</a:t>
            </a:r>
            <a:r>
              <a:rPr lang="en-US" sz="1800" b="1" dirty="0">
                <a:solidFill>
                  <a:schemeClr val="bg1"/>
                </a:solidFill>
              </a:rPr>
              <a:t> di </a:t>
            </a:r>
            <a:r>
              <a:rPr lang="id-ID" sz="1800" b="1" dirty="0">
                <a:solidFill>
                  <a:schemeClr val="bg1"/>
                </a:solidFill>
              </a:rPr>
              <a:t>Ikatan Mahasiswa Muhammadiyah</a:t>
            </a:r>
            <a:r>
              <a:rPr lang="en-US" sz="1800" b="1" dirty="0">
                <a:solidFill>
                  <a:schemeClr val="bg1"/>
                </a:solidFill>
              </a:rPr>
              <a:t> pada </a:t>
            </a:r>
            <a:r>
              <a:rPr lang="en-US" sz="1800" b="1" dirty="0" err="1">
                <a:solidFill>
                  <a:schemeClr val="bg1"/>
                </a:solidFill>
              </a:rPr>
              <a:t>semua</a:t>
            </a:r>
            <a:r>
              <a:rPr lang="en-US" sz="1800" b="1" dirty="0">
                <a:solidFill>
                  <a:schemeClr val="bg1"/>
                </a:solidFill>
              </a:rPr>
              <a:t> level </a:t>
            </a:r>
            <a:r>
              <a:rPr lang="en-US" sz="1800" b="1" dirty="0" err="1">
                <a:solidFill>
                  <a:schemeClr val="bg1"/>
                </a:solidFill>
              </a:rPr>
              <a:t>kepengurusan</a:t>
            </a:r>
            <a:r>
              <a:rPr lang="en-US" sz="1800" b="1" dirty="0">
                <a:solidFill>
                  <a:schemeClr val="bg1"/>
                </a:solidFill>
              </a:rPr>
              <a:t> dan IMKK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5. </a:t>
            </a:r>
            <a:r>
              <a:rPr lang="id-ID" sz="1800" b="1" dirty="0">
                <a:solidFill>
                  <a:schemeClr val="bg1"/>
                </a:solidFill>
              </a:rPr>
              <a:t>Mempertahankan IPK minimal  </a:t>
            </a:r>
            <a:r>
              <a:rPr lang="en-US" sz="1800" b="1" dirty="0">
                <a:solidFill>
                  <a:schemeClr val="bg1"/>
                </a:solidFill>
              </a:rPr>
              <a:t>3,00 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6. </a:t>
            </a:r>
            <a:r>
              <a:rPr lang="id-ID" sz="1800" b="1" dirty="0">
                <a:solidFill>
                  <a:schemeClr val="bg1"/>
                </a:solidFill>
              </a:rPr>
              <a:t>Lulus tepat waktu sesuai masa bantuan </a:t>
            </a:r>
            <a:r>
              <a:rPr lang="en-AU" sz="1800" b="1" dirty="0">
                <a:solidFill>
                  <a:schemeClr val="bg1"/>
                </a:solidFill>
              </a:rPr>
              <a:t>KIP </a:t>
            </a:r>
            <a:r>
              <a:rPr lang="en-AU" sz="1800" b="1" dirty="0" err="1">
                <a:solidFill>
                  <a:schemeClr val="bg1"/>
                </a:solidFill>
              </a:rPr>
              <a:t>Kuliah</a:t>
            </a:r>
            <a:r>
              <a:rPr lang="id-ID" sz="1800" b="1" dirty="0">
                <a:solidFill>
                  <a:schemeClr val="tx1"/>
                </a:solidFill>
              </a:rPr>
              <a:t>.</a:t>
            </a:r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bg1"/>
                </a:solidFill>
              </a:rPr>
              <a:t>7. </a:t>
            </a:r>
            <a:r>
              <a:rPr lang="en-US" sz="1800" b="1" dirty="0" err="1">
                <a:solidFill>
                  <a:schemeClr val="bg1"/>
                </a:solidFill>
              </a:rPr>
              <a:t>Mengikuti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Pembinaan</a:t>
            </a:r>
            <a:r>
              <a:rPr lang="en-US" sz="1800" b="1" dirty="0">
                <a:solidFill>
                  <a:schemeClr val="bg1"/>
                </a:solidFill>
              </a:rPr>
              <a:t> di </a:t>
            </a:r>
            <a:r>
              <a:rPr lang="en-US" sz="1800" b="1" dirty="0" err="1">
                <a:solidFill>
                  <a:schemeClr val="bg1"/>
                </a:solidFill>
              </a:rPr>
              <a:t>Pesantren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Mahasiswa</a:t>
            </a:r>
            <a:r>
              <a:rPr lang="en-US" sz="1800" b="1" dirty="0">
                <a:solidFill>
                  <a:schemeClr val="bg1"/>
                </a:solidFill>
              </a:rPr>
              <a:t> (PESMA) dan </a:t>
            </a:r>
            <a:r>
              <a:rPr lang="en-US" sz="1800" b="1" dirty="0" err="1">
                <a:solidFill>
                  <a:schemeClr val="bg1"/>
                </a:solidFill>
              </a:rPr>
              <a:t>Tidak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bergaya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hidup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Hedonisme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40" y="158840"/>
            <a:ext cx="11239363" cy="1320800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PEMANTAUAN PRESTASI AKADEMIK DAN NON AKADEMIK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140" y="1150374"/>
            <a:ext cx="11869720" cy="5548786"/>
          </a:xfrm>
        </p:spPr>
        <p:txBody>
          <a:bodyPr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400" b="1" dirty="0" err="1">
                <a:solidFill>
                  <a:schemeClr val="bg1"/>
                </a:solidFill>
              </a:rPr>
              <a:t>Pengelola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id-ID" sz="2400" b="1" dirty="0">
                <a:solidFill>
                  <a:schemeClr val="bg1"/>
                </a:solidFill>
              </a:rPr>
              <a:t>melakukan pemantauan prestasi akademik mahasiswa</a:t>
            </a:r>
            <a:r>
              <a:rPr lang="en-AU" sz="2400" b="1" dirty="0">
                <a:solidFill>
                  <a:schemeClr val="bg1"/>
                </a:solidFill>
              </a:rPr>
              <a:t> KIP </a:t>
            </a:r>
            <a:r>
              <a:rPr lang="en-AU" sz="2400" b="1" dirty="0" err="1">
                <a:solidFill>
                  <a:schemeClr val="bg1"/>
                </a:solidFill>
              </a:rPr>
              <a:t>Kuliah</a:t>
            </a:r>
            <a:r>
              <a:rPr lang="en-AU" sz="2400" b="1" dirty="0">
                <a:solidFill>
                  <a:schemeClr val="bg1"/>
                </a:solidFill>
              </a:rPr>
              <a:t> </a:t>
            </a:r>
            <a:r>
              <a:rPr lang="id-ID" sz="2400" b="1" dirty="0">
                <a:solidFill>
                  <a:schemeClr val="bg1"/>
                </a:solidFill>
              </a:rPr>
              <a:t>setiap semester berdasarkan Kartu Hasil Studi.</a:t>
            </a:r>
            <a:endParaRPr lang="en-US" sz="2400" dirty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400" b="1" dirty="0" err="1">
                <a:solidFill>
                  <a:schemeClr val="bg1"/>
                </a:solidFill>
              </a:rPr>
              <a:t>Pengelola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id-ID" sz="2400" b="1" dirty="0">
                <a:solidFill>
                  <a:schemeClr val="bg1"/>
                </a:solidFill>
              </a:rPr>
              <a:t>akan melakukan </a:t>
            </a:r>
            <a:r>
              <a:rPr lang="en-US" sz="2400" b="1" dirty="0" err="1">
                <a:solidFill>
                  <a:schemeClr val="bg1"/>
                </a:solidFill>
              </a:rPr>
              <a:t>pemanggilan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evaluasi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pembinaan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kepada</a:t>
            </a:r>
            <a:r>
              <a:rPr lang="en-US" sz="2400" b="1" dirty="0">
                <a:solidFill>
                  <a:schemeClr val="bg1"/>
                </a:solidFill>
              </a:rPr>
              <a:t> yang </a:t>
            </a:r>
            <a:r>
              <a:rPr lang="en-US" sz="2400" b="1" dirty="0" err="1">
                <a:solidFill>
                  <a:schemeClr val="bg1"/>
                </a:solidFill>
              </a:rPr>
              <a:t>ber</a:t>
            </a:r>
            <a:r>
              <a:rPr lang="en-US" sz="2400" b="1" dirty="0">
                <a:solidFill>
                  <a:schemeClr val="bg1"/>
                </a:solidFill>
              </a:rPr>
              <a:t>-</a:t>
            </a:r>
            <a:r>
              <a:rPr lang="id-ID" sz="2400" b="1" dirty="0">
                <a:solidFill>
                  <a:schemeClr val="bg1"/>
                </a:solidFill>
              </a:rPr>
              <a:t>Indeks Prestasi (IPK)  &lt; 3</a:t>
            </a:r>
            <a:r>
              <a:rPr lang="en-US" sz="2400" b="1" dirty="0">
                <a:solidFill>
                  <a:schemeClr val="bg1"/>
                </a:solidFill>
              </a:rPr>
              <a:t>,00 </a:t>
            </a:r>
            <a:r>
              <a:rPr lang="en-US" sz="2400" b="1" dirty="0" err="1">
                <a:solidFill>
                  <a:schemeClr val="bg1"/>
                </a:solidFill>
              </a:rPr>
              <a:t>serta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tidak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memiliki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prestasi</a:t>
            </a:r>
            <a:r>
              <a:rPr lang="en-US" sz="2400" b="1" dirty="0">
                <a:solidFill>
                  <a:schemeClr val="bg1"/>
                </a:solidFill>
              </a:rPr>
              <a:t> non </a:t>
            </a:r>
            <a:r>
              <a:rPr lang="en-US" sz="2400" b="1" dirty="0" err="1">
                <a:solidFill>
                  <a:schemeClr val="bg1"/>
                </a:solidFill>
              </a:rPr>
              <a:t>akademik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AU" sz="2400" b="1" dirty="0" err="1">
                <a:solidFill>
                  <a:schemeClr val="bg1"/>
                </a:solidFill>
              </a:rPr>
              <a:t>Mahasiswa</a:t>
            </a:r>
            <a:r>
              <a:rPr lang="en-AU" sz="2400" b="1" dirty="0">
                <a:solidFill>
                  <a:schemeClr val="bg1"/>
                </a:solidFill>
              </a:rPr>
              <a:t> KIP </a:t>
            </a:r>
            <a:r>
              <a:rPr lang="en-AU" sz="2400" b="1" dirty="0" err="1">
                <a:solidFill>
                  <a:schemeClr val="bg1"/>
                </a:solidFill>
              </a:rPr>
              <a:t>Kulia</a:t>
            </a:r>
            <a:r>
              <a:rPr lang="en-AU" sz="2400" b="1" dirty="0">
                <a:solidFill>
                  <a:schemeClr val="bg1"/>
                </a:solidFill>
              </a:rPr>
              <a:t> </a:t>
            </a:r>
            <a:r>
              <a:rPr lang="en-AU" sz="2400" b="1" dirty="0" err="1">
                <a:solidFill>
                  <a:schemeClr val="bg1"/>
                </a:solidFill>
              </a:rPr>
              <a:t>wajib</a:t>
            </a:r>
            <a:r>
              <a:rPr lang="en-AU" sz="2400" b="1" dirty="0">
                <a:solidFill>
                  <a:schemeClr val="bg1"/>
                </a:solidFill>
              </a:rPr>
              <a:t> </a:t>
            </a:r>
            <a:r>
              <a:rPr lang="en-AU" sz="2400" b="1" dirty="0" err="1">
                <a:solidFill>
                  <a:schemeClr val="bg1"/>
                </a:solidFill>
              </a:rPr>
              <a:t>membuat</a:t>
            </a:r>
            <a:r>
              <a:rPr lang="en-AU" sz="2400" b="1" dirty="0">
                <a:solidFill>
                  <a:schemeClr val="bg1"/>
                </a:solidFill>
              </a:rPr>
              <a:t> </a:t>
            </a:r>
            <a:r>
              <a:rPr lang="en-AU" sz="2400" b="1" dirty="0" err="1">
                <a:solidFill>
                  <a:schemeClr val="bg1"/>
                </a:solidFill>
              </a:rPr>
              <a:t>surat</a:t>
            </a:r>
            <a:r>
              <a:rPr lang="en-AU" sz="2400" b="1" dirty="0">
                <a:solidFill>
                  <a:schemeClr val="bg1"/>
                </a:solidFill>
              </a:rPr>
              <a:t> </a:t>
            </a:r>
            <a:r>
              <a:rPr lang="en-AU" sz="2400" b="1" dirty="0" err="1">
                <a:solidFill>
                  <a:schemeClr val="bg1"/>
                </a:solidFill>
              </a:rPr>
              <a:t>pernyataan</a:t>
            </a:r>
            <a:r>
              <a:rPr lang="en-AU" sz="2400" b="1" dirty="0">
                <a:solidFill>
                  <a:schemeClr val="bg1"/>
                </a:solidFill>
              </a:rPr>
              <a:t> </a:t>
            </a:r>
            <a:r>
              <a:rPr lang="en-AU" sz="2400" b="1" dirty="0" err="1">
                <a:solidFill>
                  <a:schemeClr val="bg1"/>
                </a:solidFill>
              </a:rPr>
              <a:t>kesanggupan</a:t>
            </a:r>
            <a:r>
              <a:rPr lang="en-AU" sz="2400" b="1" dirty="0">
                <a:solidFill>
                  <a:schemeClr val="bg1"/>
                </a:solidFill>
              </a:rPr>
              <a:t> di </a:t>
            </a:r>
            <a:r>
              <a:rPr lang="en-AU" sz="2400" b="1" dirty="0" err="1">
                <a:solidFill>
                  <a:schemeClr val="bg1"/>
                </a:solidFill>
              </a:rPr>
              <a:t>atas</a:t>
            </a:r>
            <a:r>
              <a:rPr lang="en-AU" sz="2400" b="1" dirty="0">
                <a:solidFill>
                  <a:schemeClr val="bg1"/>
                </a:solidFill>
              </a:rPr>
              <a:t> </a:t>
            </a:r>
            <a:r>
              <a:rPr lang="en-AU" sz="2400" b="1" dirty="0" err="1">
                <a:solidFill>
                  <a:schemeClr val="bg1"/>
                </a:solidFill>
              </a:rPr>
              <a:t>materai</a:t>
            </a:r>
            <a:r>
              <a:rPr lang="en-AU" sz="2400" b="1" dirty="0">
                <a:solidFill>
                  <a:schemeClr val="bg1"/>
                </a:solidFill>
              </a:rPr>
              <a:t> </a:t>
            </a:r>
            <a:r>
              <a:rPr lang="en-AU" sz="2400" b="1" dirty="0" err="1">
                <a:solidFill>
                  <a:schemeClr val="bg1"/>
                </a:solidFill>
              </a:rPr>
              <a:t>Rp</a:t>
            </a:r>
            <a:r>
              <a:rPr lang="en-AU" sz="2400" b="1" dirty="0">
                <a:solidFill>
                  <a:schemeClr val="bg1"/>
                </a:solidFill>
              </a:rPr>
              <a:t>. 10.000 </a:t>
            </a:r>
            <a:r>
              <a:rPr lang="en-AU" sz="2400" b="1" dirty="0" err="1">
                <a:solidFill>
                  <a:schemeClr val="bg1"/>
                </a:solidFill>
              </a:rPr>
              <a:t>untuk</a:t>
            </a:r>
            <a:r>
              <a:rPr lang="en-AU" sz="2400" b="1" dirty="0">
                <a:solidFill>
                  <a:schemeClr val="bg1"/>
                </a:solidFill>
              </a:rPr>
              <a:t> </a:t>
            </a:r>
            <a:r>
              <a:rPr lang="en-AU" sz="2400" b="1" dirty="0" err="1">
                <a:solidFill>
                  <a:schemeClr val="bg1"/>
                </a:solidFill>
              </a:rPr>
              <a:t>meningkatkan</a:t>
            </a:r>
            <a:r>
              <a:rPr lang="en-AU" sz="2400" b="1" dirty="0">
                <a:solidFill>
                  <a:schemeClr val="bg1"/>
                </a:solidFill>
              </a:rPr>
              <a:t> </a:t>
            </a:r>
            <a:r>
              <a:rPr lang="en-AU" sz="2400" b="1" dirty="0" err="1">
                <a:solidFill>
                  <a:schemeClr val="bg1"/>
                </a:solidFill>
              </a:rPr>
              <a:t>prestasi</a:t>
            </a:r>
            <a:r>
              <a:rPr lang="en-AU" sz="2400" b="1" dirty="0">
                <a:solidFill>
                  <a:schemeClr val="bg1"/>
                </a:solidFill>
              </a:rPr>
              <a:t> </a:t>
            </a:r>
            <a:r>
              <a:rPr lang="en-AU" sz="2400" b="1" dirty="0" err="1">
                <a:solidFill>
                  <a:schemeClr val="bg1"/>
                </a:solidFill>
              </a:rPr>
              <a:t>dengan</a:t>
            </a:r>
            <a:r>
              <a:rPr lang="en-AU" sz="2400" b="1" dirty="0">
                <a:solidFill>
                  <a:schemeClr val="bg1"/>
                </a:solidFill>
              </a:rPr>
              <a:t> IPK &gt; 3.00  </a:t>
            </a:r>
            <a:r>
              <a:rPr lang="en-AU" sz="2400" b="1" dirty="0" err="1">
                <a:solidFill>
                  <a:schemeClr val="bg1"/>
                </a:solidFill>
              </a:rPr>
              <a:t>dan</a:t>
            </a:r>
            <a:r>
              <a:rPr lang="en-AU" sz="2400" b="1" dirty="0">
                <a:solidFill>
                  <a:schemeClr val="bg1"/>
                </a:solidFill>
              </a:rPr>
              <a:t> </a:t>
            </a:r>
            <a:r>
              <a:rPr lang="en-AU" sz="2400" b="1" dirty="0" err="1">
                <a:solidFill>
                  <a:schemeClr val="bg1"/>
                </a:solidFill>
              </a:rPr>
              <a:t>prestasi</a:t>
            </a:r>
            <a:r>
              <a:rPr lang="en-AU" sz="2400" b="1" dirty="0">
                <a:solidFill>
                  <a:schemeClr val="bg1"/>
                </a:solidFill>
              </a:rPr>
              <a:t> non </a:t>
            </a:r>
            <a:r>
              <a:rPr lang="en-AU" sz="2400" b="1" dirty="0" err="1">
                <a:solidFill>
                  <a:schemeClr val="bg1"/>
                </a:solidFill>
              </a:rPr>
              <a:t>akademik</a:t>
            </a:r>
            <a:r>
              <a:rPr lang="en-AU" sz="2400" b="1" dirty="0">
                <a:solidFill>
                  <a:schemeClr val="bg1"/>
                </a:solidFill>
              </a:rPr>
              <a:t> </a:t>
            </a:r>
            <a:r>
              <a:rPr lang="en-AU" sz="2400" b="1" dirty="0" err="1">
                <a:solidFill>
                  <a:schemeClr val="bg1"/>
                </a:solidFill>
              </a:rPr>
              <a:t>pada</a:t>
            </a:r>
            <a:r>
              <a:rPr lang="en-AU" sz="2400" b="1" dirty="0">
                <a:solidFill>
                  <a:schemeClr val="bg1"/>
                </a:solidFill>
              </a:rPr>
              <a:t> semester </a:t>
            </a:r>
            <a:r>
              <a:rPr lang="en-AU" sz="2400" b="1" dirty="0" err="1">
                <a:solidFill>
                  <a:schemeClr val="bg1"/>
                </a:solidFill>
              </a:rPr>
              <a:t>berikutnya</a:t>
            </a:r>
            <a:r>
              <a:rPr lang="en-AU" sz="2400" b="1" dirty="0">
                <a:solidFill>
                  <a:schemeClr val="bg1"/>
                </a:solidFill>
              </a:rPr>
              <a:t>. </a:t>
            </a:r>
            <a:endParaRPr lang="en-US" sz="2400" dirty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400" b="1" dirty="0" err="1">
                <a:solidFill>
                  <a:schemeClr val="bg1"/>
                </a:solidFill>
              </a:rPr>
              <a:t>Pengelola</a:t>
            </a:r>
            <a:r>
              <a:rPr lang="id-ID" sz="2400" b="1" dirty="0">
                <a:solidFill>
                  <a:schemeClr val="bg1"/>
                </a:solidFill>
              </a:rPr>
              <a:t> akan</a:t>
            </a:r>
            <a:r>
              <a:rPr lang="en-AU" sz="2400" b="1" dirty="0">
                <a:solidFill>
                  <a:schemeClr val="bg1"/>
                </a:solidFill>
              </a:rPr>
              <a:t> </a:t>
            </a:r>
            <a:r>
              <a:rPr lang="en-AU" sz="2400" b="1" dirty="0" err="1">
                <a:solidFill>
                  <a:schemeClr val="bg1"/>
                </a:solidFill>
              </a:rPr>
              <a:t>menghentikan</a:t>
            </a:r>
            <a:r>
              <a:rPr lang="en-AU" sz="2400" b="1" dirty="0">
                <a:solidFill>
                  <a:schemeClr val="bg1"/>
                </a:solidFill>
              </a:rPr>
              <a:t> </a:t>
            </a:r>
            <a:r>
              <a:rPr lang="en-AU" sz="2400" b="1" dirty="0" err="1">
                <a:solidFill>
                  <a:schemeClr val="bg1"/>
                </a:solidFill>
              </a:rPr>
              <a:t>penyaluran</a:t>
            </a:r>
            <a:r>
              <a:rPr lang="en-AU" sz="2400" b="1" dirty="0">
                <a:solidFill>
                  <a:schemeClr val="bg1"/>
                </a:solidFill>
              </a:rPr>
              <a:t> </a:t>
            </a:r>
            <a:r>
              <a:rPr lang="en-AU" sz="2400" b="1" dirty="0" err="1">
                <a:solidFill>
                  <a:schemeClr val="bg1"/>
                </a:solidFill>
              </a:rPr>
              <a:t>bantuan</a:t>
            </a:r>
            <a:r>
              <a:rPr lang="en-AU" sz="2400" b="1" dirty="0">
                <a:solidFill>
                  <a:schemeClr val="bg1"/>
                </a:solidFill>
              </a:rPr>
              <a:t> KIP </a:t>
            </a:r>
            <a:r>
              <a:rPr lang="en-AU" sz="2400" b="1" dirty="0" err="1">
                <a:solidFill>
                  <a:schemeClr val="bg1"/>
                </a:solidFill>
              </a:rPr>
              <a:t>Kuliah</a:t>
            </a:r>
            <a:r>
              <a:rPr lang="en-AU" sz="2400" b="1" dirty="0">
                <a:solidFill>
                  <a:schemeClr val="bg1"/>
                </a:solidFill>
              </a:rPr>
              <a:t> </a:t>
            </a:r>
            <a:r>
              <a:rPr lang="en-AU" sz="2400" b="1" dirty="0" err="1">
                <a:solidFill>
                  <a:schemeClr val="bg1"/>
                </a:solidFill>
              </a:rPr>
              <a:t>apabila</a:t>
            </a:r>
            <a:r>
              <a:rPr lang="en-AU" sz="2400" b="1" dirty="0">
                <a:solidFill>
                  <a:schemeClr val="bg1"/>
                </a:solidFill>
              </a:rPr>
              <a:t> </a:t>
            </a:r>
            <a:r>
              <a:rPr lang="en-AU" sz="2400" b="1" dirty="0" err="1">
                <a:solidFill>
                  <a:schemeClr val="bg1"/>
                </a:solidFill>
              </a:rPr>
              <a:t>tidak</a:t>
            </a:r>
            <a:r>
              <a:rPr lang="en-AU" sz="2400" b="1" dirty="0">
                <a:solidFill>
                  <a:schemeClr val="bg1"/>
                </a:solidFill>
              </a:rPr>
              <a:t> </a:t>
            </a:r>
            <a:r>
              <a:rPr lang="en-AU" sz="2400" b="1" dirty="0" err="1">
                <a:solidFill>
                  <a:schemeClr val="bg1"/>
                </a:solidFill>
              </a:rPr>
              <a:t>ada</a:t>
            </a:r>
            <a:r>
              <a:rPr lang="en-AU" sz="2400" b="1" dirty="0">
                <a:solidFill>
                  <a:schemeClr val="bg1"/>
                </a:solidFill>
              </a:rPr>
              <a:t> </a:t>
            </a:r>
            <a:r>
              <a:rPr lang="en-AU" sz="2400" b="1" dirty="0" err="1">
                <a:solidFill>
                  <a:schemeClr val="bg1"/>
                </a:solidFill>
              </a:rPr>
              <a:t>peningkatan</a:t>
            </a:r>
            <a:r>
              <a:rPr lang="en-AU" sz="2400" b="1" dirty="0">
                <a:solidFill>
                  <a:schemeClr val="bg1"/>
                </a:solidFill>
              </a:rPr>
              <a:t> </a:t>
            </a:r>
            <a:r>
              <a:rPr lang="en-AU" sz="2400" b="1" dirty="0" err="1">
                <a:solidFill>
                  <a:schemeClr val="bg1"/>
                </a:solidFill>
              </a:rPr>
              <a:t>prestasi</a:t>
            </a:r>
            <a:r>
              <a:rPr lang="en-AU" sz="2400" b="1" dirty="0">
                <a:solidFill>
                  <a:schemeClr val="bg1"/>
                </a:solidFill>
              </a:rPr>
              <a:t> IPK </a:t>
            </a:r>
            <a:r>
              <a:rPr lang="en-AU" sz="2400" b="1" dirty="0" err="1">
                <a:solidFill>
                  <a:schemeClr val="bg1"/>
                </a:solidFill>
              </a:rPr>
              <a:t>Mahasiswa</a:t>
            </a:r>
            <a:r>
              <a:rPr lang="en-AU" sz="2400" b="1" dirty="0">
                <a:solidFill>
                  <a:schemeClr val="bg1"/>
                </a:solidFill>
              </a:rPr>
              <a:t> </a:t>
            </a:r>
            <a:r>
              <a:rPr lang="en-AU" sz="2400" b="1" dirty="0" err="1">
                <a:solidFill>
                  <a:schemeClr val="bg1"/>
                </a:solidFill>
              </a:rPr>
              <a:t>pada</a:t>
            </a:r>
            <a:r>
              <a:rPr lang="en-AU" sz="2400" b="1" dirty="0">
                <a:solidFill>
                  <a:schemeClr val="bg1"/>
                </a:solidFill>
              </a:rPr>
              <a:t> semester </a:t>
            </a:r>
            <a:r>
              <a:rPr lang="en-AU" sz="2400" b="1" dirty="0" err="1">
                <a:solidFill>
                  <a:schemeClr val="bg1"/>
                </a:solidFill>
              </a:rPr>
              <a:t>berikutnya</a:t>
            </a:r>
            <a:r>
              <a:rPr lang="en-AU" sz="2400" b="1" dirty="0">
                <a:solidFill>
                  <a:schemeClr val="bg1"/>
                </a:solidFill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sz="2400" b="1" dirty="0" err="1">
                <a:solidFill>
                  <a:schemeClr val="bg1"/>
                </a:solidFill>
              </a:rPr>
              <a:t>Pengelola</a:t>
            </a:r>
            <a:r>
              <a:rPr lang="en-AU" sz="2400" b="1" dirty="0">
                <a:solidFill>
                  <a:schemeClr val="bg1"/>
                </a:solidFill>
              </a:rPr>
              <a:t> </a:t>
            </a:r>
            <a:r>
              <a:rPr lang="en-AU" sz="2400" b="1" dirty="0" err="1">
                <a:solidFill>
                  <a:schemeClr val="bg1"/>
                </a:solidFill>
              </a:rPr>
              <a:t>akan</a:t>
            </a:r>
            <a:r>
              <a:rPr lang="en-AU" sz="2400" b="1" dirty="0">
                <a:solidFill>
                  <a:schemeClr val="bg1"/>
                </a:solidFill>
              </a:rPr>
              <a:t> </a:t>
            </a:r>
            <a:r>
              <a:rPr lang="en-AU" sz="2400" b="1" dirty="0" err="1">
                <a:solidFill>
                  <a:schemeClr val="bg1"/>
                </a:solidFill>
              </a:rPr>
              <a:t>melakukan</a:t>
            </a:r>
            <a:r>
              <a:rPr lang="en-AU" sz="2400" b="1" dirty="0">
                <a:solidFill>
                  <a:schemeClr val="bg1"/>
                </a:solidFill>
              </a:rPr>
              <a:t> </a:t>
            </a:r>
            <a:r>
              <a:rPr lang="en-AU" sz="2400" b="1" dirty="0" err="1">
                <a:solidFill>
                  <a:schemeClr val="bg1"/>
                </a:solidFill>
              </a:rPr>
              <a:t>pembinaan</a:t>
            </a:r>
            <a:r>
              <a:rPr lang="en-AU" sz="2400" b="1" dirty="0">
                <a:solidFill>
                  <a:schemeClr val="bg1"/>
                </a:solidFill>
              </a:rPr>
              <a:t> Soft Skill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068814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449305"/>
            <a:ext cx="10749367" cy="95129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BENTUK </a:t>
            </a:r>
            <a:r>
              <a:rPr lang="en-US" b="1" dirty="0" err="1"/>
              <a:t>BENTUK</a:t>
            </a:r>
            <a:r>
              <a:rPr lang="en-US" b="1" dirty="0"/>
              <a:t> </a:t>
            </a:r>
            <a:r>
              <a:rPr lang="id-ID" b="1" dirty="0"/>
              <a:t>PELANGGARAN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00011"/>
            <a:ext cx="10749367" cy="4476952"/>
          </a:xfrm>
        </p:spPr>
        <p:txBody>
          <a:bodyPr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id-ID" sz="2200" b="1" dirty="0">
                <a:solidFill>
                  <a:schemeClr val="bg1"/>
                </a:solidFill>
              </a:rPr>
              <a:t>Telah memberikan keterangan yang tidak benar baik secara lisan maupun tertulis;</a:t>
            </a:r>
            <a:endParaRPr lang="en-US" sz="2200" b="1" dirty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d-ID" sz="2200" b="1" dirty="0">
                <a:solidFill>
                  <a:schemeClr val="bg1"/>
                </a:solidFill>
              </a:rPr>
              <a:t>Melakukan pemalsuan dokumen pendukung pendaftaran;</a:t>
            </a:r>
            <a:endParaRPr lang="en-US" sz="2200" b="1" dirty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d-ID" sz="2200" b="1" dirty="0">
                <a:solidFill>
                  <a:schemeClr val="bg1"/>
                </a:solidFill>
              </a:rPr>
              <a:t>Pindah Program studi dan atau mendaftar sebagai mahasiswa baru setelah ditetapkan sebagai penerima </a:t>
            </a:r>
            <a:r>
              <a:rPr lang="en-US" sz="2200" b="1" dirty="0">
                <a:solidFill>
                  <a:schemeClr val="bg1"/>
                </a:solidFill>
              </a:rPr>
              <a:t>KIP </a:t>
            </a:r>
            <a:r>
              <a:rPr lang="en-US" sz="2200" b="1" dirty="0" err="1">
                <a:solidFill>
                  <a:schemeClr val="bg1"/>
                </a:solidFill>
              </a:rPr>
              <a:t>Kuliah</a:t>
            </a:r>
            <a:r>
              <a:rPr lang="id-ID" sz="2200" b="1" dirty="0">
                <a:solidFill>
                  <a:schemeClr val="bg1"/>
                </a:solidFill>
              </a:rPr>
              <a:t>;</a:t>
            </a:r>
            <a:endParaRPr lang="en-US" sz="2200" b="1" dirty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d-ID" sz="2200" b="1" dirty="0">
                <a:solidFill>
                  <a:schemeClr val="bg1"/>
                </a:solidFill>
              </a:rPr>
              <a:t>Mengundurkan diri/tidak aktif kuliah setelah ditetapkan sebagai penerima</a:t>
            </a:r>
            <a:r>
              <a:rPr lang="en-US" sz="2200" b="1" dirty="0">
                <a:solidFill>
                  <a:schemeClr val="bg1"/>
                </a:solidFill>
              </a:rPr>
              <a:t> KIP </a:t>
            </a:r>
            <a:r>
              <a:rPr lang="en-US" sz="2200" b="1" dirty="0" err="1">
                <a:solidFill>
                  <a:schemeClr val="bg1"/>
                </a:solidFill>
              </a:rPr>
              <a:t>Kuliah</a:t>
            </a:r>
            <a:r>
              <a:rPr lang="id-ID" sz="2200" b="1" dirty="0">
                <a:solidFill>
                  <a:schemeClr val="bg1"/>
                </a:solidFill>
              </a:rPr>
              <a:t> karena diterima pada Perguruan Tinggi lain;</a:t>
            </a:r>
            <a:endParaRPr lang="en-US" sz="2200" b="1" dirty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d-ID" sz="2200" b="1" dirty="0">
                <a:solidFill>
                  <a:schemeClr val="bg1"/>
                </a:solidFill>
              </a:rPr>
              <a:t>Terbukti tidak memenuhi syarat sebagai penerima</a:t>
            </a:r>
            <a:r>
              <a:rPr lang="en-US" sz="2200" b="1" dirty="0">
                <a:solidFill>
                  <a:schemeClr val="bg1"/>
                </a:solidFill>
              </a:rPr>
              <a:t> KIP </a:t>
            </a:r>
            <a:r>
              <a:rPr lang="en-US" sz="2200" b="1" dirty="0" err="1">
                <a:solidFill>
                  <a:schemeClr val="bg1"/>
                </a:solidFill>
              </a:rPr>
              <a:t>Kuliah</a:t>
            </a:r>
            <a:r>
              <a:rPr lang="id-ID" sz="2200" b="1" dirty="0">
                <a:solidFill>
                  <a:schemeClr val="bg1"/>
                </a:solidFill>
              </a:rPr>
              <a:t>;</a:t>
            </a:r>
            <a:endParaRPr lang="en-US" sz="2200" b="1" dirty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d-ID" sz="2200" b="1" dirty="0">
                <a:solidFill>
                  <a:schemeClr val="bg1"/>
                </a:solidFill>
              </a:rPr>
              <a:t>Tidak mentaati peraturan tata tertib Universitas Muhammadiyah Bengkulu.</a:t>
            </a:r>
            <a:endParaRPr lang="en-US" sz="2200" b="1" dirty="0">
              <a:solidFill>
                <a:schemeClr val="bg1"/>
              </a:solidFill>
            </a:endParaRPr>
          </a:p>
          <a:p>
            <a:endParaRPr lang="en-US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0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97" y="364901"/>
            <a:ext cx="8596668" cy="741228"/>
          </a:xfrm>
        </p:spPr>
        <p:txBody>
          <a:bodyPr/>
          <a:lstStyle/>
          <a:p>
            <a:r>
              <a:rPr lang="en-US" b="1" dirty="0"/>
              <a:t>SANGSI YANG DIBERIKAN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238865"/>
            <a:ext cx="9567929" cy="4938098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id-ID" sz="3200" b="1" dirty="0">
                <a:solidFill>
                  <a:schemeClr val="bg1"/>
                </a:solidFill>
              </a:rPr>
              <a:t>Teguran tertulis</a:t>
            </a:r>
            <a:endParaRPr lang="en-US" sz="3200" b="1" dirty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d-ID" sz="3200" b="1" dirty="0">
                <a:solidFill>
                  <a:schemeClr val="bg1"/>
                </a:solidFill>
              </a:rPr>
              <a:t>Pencabutan status lulusan</a:t>
            </a:r>
            <a:endParaRPr lang="en-US" sz="3200" b="1" dirty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d-ID" sz="3200" b="1" dirty="0">
                <a:solidFill>
                  <a:schemeClr val="bg1"/>
                </a:solidFill>
              </a:rPr>
              <a:t>Pembatalan pemberian serta pengembalian bantuan biaya hidup</a:t>
            </a:r>
            <a:endParaRPr lang="en-US" sz="3200" b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AU" sz="3200" b="1" dirty="0" err="1">
                <a:solidFill>
                  <a:schemeClr val="bg1"/>
                </a:solidFill>
              </a:rPr>
              <a:t>Pemblokiran</a:t>
            </a:r>
            <a:r>
              <a:rPr lang="en-AU" sz="3200" b="1" dirty="0">
                <a:solidFill>
                  <a:schemeClr val="bg1"/>
                </a:solidFill>
              </a:rPr>
              <a:t> </a:t>
            </a:r>
            <a:r>
              <a:rPr lang="en-AU" sz="3200" b="1" dirty="0" err="1">
                <a:solidFill>
                  <a:schemeClr val="bg1"/>
                </a:solidFill>
              </a:rPr>
              <a:t>Rekening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735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1584528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2012-06-20T23:39:00+00:00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TP102923943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843282</LocLastLocAttemptVersionLookup>
    <IsSearchable xmlns="4873beb7-5857-4685-be1f-d57550cc96cc">true</IsSearchable>
    <TemplateTemplateType xmlns="4873beb7-5857-4685-be1f-d57550cc96cc">PowerPoint Template - Slideshow Launch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LocMarketGroupTiers2 xmlns="4873beb7-5857-4685-be1f-d57550cc96cc" xsi:nil="true"/>
    <APAuthor xmlns="4873beb7-5857-4685-be1f-d57550cc96cc">
      <UserInfo>
        <DisplayName>REDMOND\v-sa</DisplayName>
        <AccountId>2467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70C04F-E7AC-41AB-9C6D-1B1BB88BFF7F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4873beb7-5857-4685-be1f-d57550cc96c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EE7759-C66F-4EA4-9863-7EBA32518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438</TotalTime>
  <Words>612</Words>
  <Application>Microsoft Office PowerPoint</Application>
  <PresentationFormat>Widescreen</PresentationFormat>
  <Paragraphs>104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Algerian</vt:lpstr>
      <vt:lpstr>Arial</vt:lpstr>
      <vt:lpstr>Arial Black</vt:lpstr>
      <vt:lpstr>Calibri</vt:lpstr>
      <vt:lpstr>Century Gothic</vt:lpstr>
      <vt:lpstr>Tahoma</vt:lpstr>
      <vt:lpstr>Wingdings 3</vt:lpstr>
      <vt:lpstr>Slice</vt:lpstr>
      <vt:lpstr>DESIMINASI DAN KONTRAK KIP KULIAH 2025</vt:lpstr>
      <vt:lpstr>MAHASISWA KIP KULIAH</vt:lpstr>
      <vt:lpstr>HAK YANG DIPEROLEH</vt:lpstr>
      <vt:lpstr>Alokasi Biaya Hidup</vt:lpstr>
      <vt:lpstr>PowerPoint Presentation</vt:lpstr>
      <vt:lpstr>KEWAJIBAN MAHASISWA KIP KULIAH</vt:lpstr>
      <vt:lpstr>PEMANTAUAN PRESTASI AKADEMIK DAN NON AKADEMIK </vt:lpstr>
      <vt:lpstr>BENTUK BENTUK PELANGGARAN </vt:lpstr>
      <vt:lpstr>SANGSI YANG DIBERIKAN</vt:lpstr>
      <vt:lpstr>Penghentian Bantuan</vt:lpstr>
      <vt:lpstr>HARAPAN UNIVERSITAS MUHAMMADIYAH BENGKULU KEPADA SELURUH MAHASISWA PENERIMA KIP KULIAH ADALAH   “TOREHKANLAH PRESTASIMU SELAMA MENJADI MAHASISWA, BAIK PRESTASI AKADEMIK DAN NON AKADEMIK”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DESIMINASI DAN KONTRAK KIP KULIAH 2022</dc:title>
  <dc:creator>LENOVO</dc:creator>
  <cp:lastModifiedBy>Hp</cp:lastModifiedBy>
  <cp:revision>34</cp:revision>
  <dcterms:created xsi:type="dcterms:W3CDTF">2022-09-30T02:54:09Z</dcterms:created>
  <dcterms:modified xsi:type="dcterms:W3CDTF">2025-11-13T04:04:46Z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</Properties>
</file>